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0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0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8" r:id="rId6"/>
    <p:sldId id="269" r:id="rId7"/>
    <p:sldId id="272" r:id="rId8"/>
    <p:sldId id="271" r:id="rId9"/>
    <p:sldId id="260" r:id="rId10"/>
    <p:sldId id="267" r:id="rId11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E303BA-031A-4853-A153-A573EC852E80}" v="47" dt="2026-06-10T12:02:10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14" y="1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74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782AC3-20A4-9C89-B11F-C112B73769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0B2C9-A45F-F6EC-89AE-120ECAC51D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B4ABD-FA0D-4CD8-A6FA-5B26CFC79556}" type="datetimeFigureOut">
              <a:rPr lang="fi-FI" smtClean="0"/>
              <a:t>10.6.2026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C4211-6BC2-786E-C208-5BE42A6ACA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3F684-301C-C52F-8A73-9F20DB1B3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27649-657D-4106-94AF-E01C524E9B6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65272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684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A1ECB-5DB4-49C1-4FEB-06F136D16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276EB-9E3D-D667-6703-1A249F4EF6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A2C375-AE30-D220-4B17-EF3C25C0D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A522F-D4DC-5021-0DD9-D623772EC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4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4DBC2-C448-9E8C-4089-17B434774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E198F-16EB-9024-F603-7C8C0BE0C3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1091BF-3315-EFB6-0589-9334DAB3F5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9FBDC-F3C8-3161-B648-00C6B48192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02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E9B0C-A370-810B-04EB-6C33D6E6E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4CED25-3481-E0C6-596E-B649D1DEE4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5C359-5B2D-84C1-A48E-1C68026779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9F1F4-69E6-1F1E-96EB-936A64612E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61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0BDDE-2A6F-1809-5A0F-2519F604C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F02D79-6E2E-6C48-57D5-FBD8C9A267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AEF59D-7C8D-F95C-ADA5-5DEDFF4867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FDF33-83FE-77F8-DDBB-AF49CBD267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0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7E6D-30F2-C041-9431-BFB8A95C7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36DC6-401D-C075-EDE4-B282542393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0DE30-AE47-40C3-602A-E274EB85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E9E4D-4570-8858-C5DF-9391BFC0F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3D564-B197-201F-45CD-9D947A4AE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657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78C61-6396-CF13-87DD-3564CC59D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3CB4F-F1AC-A0EA-9EA2-A4EE91421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E28DB1-0BD2-932E-C6B1-CC04A803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27264-067A-71A8-2544-FD5077E50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0BEBC-A884-7B1E-7B61-3C9F0A77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807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70106-CAFF-F8CF-4A2B-07916FE6F5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77EAC4-7FC7-FFCB-E6A1-E8361F2244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C5DB8-6002-0D0C-6166-E36F9794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CFC7C-69CF-4CFD-FAA0-E91682A0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9D33-C5B8-5110-8289-6A64C2390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1416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39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5935B-4FE6-859D-4EA6-6CBE4C9C3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DD714-38F0-E2E9-6A33-A0CC469F1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A7906-A5AC-FA1E-66FA-19C281F2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C456B-BF2E-1473-5A0F-A60B0388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7061-BCC3-FF5D-8C0E-A67ADF21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200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2CF74-759A-152D-720C-3CBDEF837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A8912-8D84-8513-CB02-32C057B18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C4D0C-5D91-37E3-F50B-690A478B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E5ECA-6D54-5EA9-061F-FF4D014F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6489D3-F225-0714-1F34-5BC069E96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13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75388-CBD9-3FCD-955B-CA3F45D0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FFA16-64A3-0FFE-EC68-C76B028152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C4C35-FF52-2BF2-B710-4F997736E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5D3A80-41AF-807C-29FE-32A4B76EA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AAE5C-8DE1-E376-FEF9-F9CC78DBB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87785-C9DC-5F12-FE84-81B0EE480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188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88ED-C7F6-4A06-48E7-95A95BA62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56CAB-C92B-2AC6-E053-8D8E03EF0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4B067-AECC-EA02-72C4-841FED3C3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0F4984-3EE2-A951-EBD3-FA9922D2B8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AF694-AF4A-8824-EF95-99B48D2FFC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F01BF-F107-FEAE-787A-12FD00E1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9A0E23-03C8-EB2C-1890-8006D9E2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251AA5-EEE7-6594-4BB9-1A9FE4D3E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386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F0F97-AABF-64A2-EE2E-43D2A314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64090F-3EB8-98E8-2EB9-42F9CE9C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658FE2-C49E-CFBF-FC36-F50B221BE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FF191-A9CB-1702-FF4D-1B213393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1887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26FBE-D2D2-4D08-6225-3EC50D31C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E06A59-D5FB-D537-5059-D8C5E50E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FB262-8ECC-DF2A-63A4-95E0FDA5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505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1180D-A126-A4E3-C291-FFEF5597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EDE6F-DC02-9FE8-A2E2-9EA62D944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949A6E-F32E-83EF-DA59-00082F5DE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55004A-8FB4-4A3D-B8DE-FEDED925E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5BFE1-C16F-5DAD-4E03-10844749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9B2B8-C673-F271-B58E-9CAE18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148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E3883-4592-32CD-B173-59EC018ED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87C80-1BEA-5EEC-FB15-8A41B4B6E4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F4913-D60E-FDC5-8646-D2703CD85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0FC4D-F1CA-144F-CA35-DBCBAB8C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6E925-D12D-CCA6-0D0F-F8805F89E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11BD2-F069-A896-D8A4-B8BB13389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56CAA-DC76-4322-886F-A88D74193D3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710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D5A38-1CEB-D455-292C-7A52A81C2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71C6B-0E33-4C7C-1386-75E9FA300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11A1-F364-C2E1-36E4-FC2B9DDBAB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50C7B-2245-7DAE-221A-BE41AA832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8D48B-0CE5-DC8F-6608-CE9007781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756CAA-DC76-4322-886F-A88D74193D3F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746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-18288" y="12032"/>
            <a:ext cx="5650992" cy="6858000"/>
          </a:xfrm>
          <a:prstGeom prst="rect">
            <a:avLst/>
          </a:prstGeom>
          <a:solidFill>
            <a:srgbClr val="FFFFFF">
              <a:alpha val="96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" name="Shape 3"/>
          <p:cNvSpPr/>
          <p:nvPr/>
        </p:nvSpPr>
        <p:spPr>
          <a:xfrm>
            <a:off x="502920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" name="Shape 4"/>
          <p:cNvSpPr/>
          <p:nvPr/>
        </p:nvSpPr>
        <p:spPr>
          <a:xfrm>
            <a:off x="667512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" name="Shape 5"/>
          <p:cNvSpPr/>
          <p:nvPr/>
        </p:nvSpPr>
        <p:spPr>
          <a:xfrm>
            <a:off x="832104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" name="Shape 6"/>
          <p:cNvSpPr/>
          <p:nvPr/>
        </p:nvSpPr>
        <p:spPr>
          <a:xfrm>
            <a:off x="996696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Shape 7"/>
          <p:cNvSpPr/>
          <p:nvPr/>
        </p:nvSpPr>
        <p:spPr>
          <a:xfrm>
            <a:off x="1161288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" name="Shape 8"/>
          <p:cNvSpPr/>
          <p:nvPr/>
        </p:nvSpPr>
        <p:spPr>
          <a:xfrm>
            <a:off x="1325880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Shape 9"/>
          <p:cNvSpPr/>
          <p:nvPr/>
        </p:nvSpPr>
        <p:spPr>
          <a:xfrm>
            <a:off x="1490472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" name="Shape 10"/>
          <p:cNvSpPr/>
          <p:nvPr/>
        </p:nvSpPr>
        <p:spPr>
          <a:xfrm>
            <a:off x="1655064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" name="Shape 11"/>
          <p:cNvSpPr/>
          <p:nvPr/>
        </p:nvSpPr>
        <p:spPr>
          <a:xfrm>
            <a:off x="1819656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" name="Shape 12"/>
          <p:cNvSpPr/>
          <p:nvPr/>
        </p:nvSpPr>
        <p:spPr>
          <a:xfrm>
            <a:off x="1984248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" name="Shape 13"/>
          <p:cNvSpPr/>
          <p:nvPr/>
        </p:nvSpPr>
        <p:spPr>
          <a:xfrm>
            <a:off x="2148840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" name="Shape 14"/>
          <p:cNvSpPr/>
          <p:nvPr/>
        </p:nvSpPr>
        <p:spPr>
          <a:xfrm>
            <a:off x="2313432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" name="Shape 15"/>
          <p:cNvSpPr/>
          <p:nvPr/>
        </p:nvSpPr>
        <p:spPr>
          <a:xfrm>
            <a:off x="2478024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9" name="Shape 16"/>
          <p:cNvSpPr/>
          <p:nvPr/>
        </p:nvSpPr>
        <p:spPr>
          <a:xfrm>
            <a:off x="2642616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0" name="Shape 17"/>
          <p:cNvSpPr/>
          <p:nvPr/>
        </p:nvSpPr>
        <p:spPr>
          <a:xfrm>
            <a:off x="2807208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1" name="Shape 18"/>
          <p:cNvSpPr/>
          <p:nvPr/>
        </p:nvSpPr>
        <p:spPr>
          <a:xfrm>
            <a:off x="2971800" y="507492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2" name="Shape 19"/>
          <p:cNvSpPr/>
          <p:nvPr/>
        </p:nvSpPr>
        <p:spPr>
          <a:xfrm>
            <a:off x="502920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3" name="Shape 20"/>
          <p:cNvSpPr/>
          <p:nvPr/>
        </p:nvSpPr>
        <p:spPr>
          <a:xfrm>
            <a:off x="667512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4" name="Shape 21"/>
          <p:cNvSpPr/>
          <p:nvPr/>
        </p:nvSpPr>
        <p:spPr>
          <a:xfrm>
            <a:off x="832104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5" name="Shape 22"/>
          <p:cNvSpPr/>
          <p:nvPr/>
        </p:nvSpPr>
        <p:spPr>
          <a:xfrm>
            <a:off x="996696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6" name="Shape 23"/>
          <p:cNvSpPr/>
          <p:nvPr/>
        </p:nvSpPr>
        <p:spPr>
          <a:xfrm>
            <a:off x="1161288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7" name="Shape 24"/>
          <p:cNvSpPr/>
          <p:nvPr/>
        </p:nvSpPr>
        <p:spPr>
          <a:xfrm>
            <a:off x="1325880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8" name="Shape 25"/>
          <p:cNvSpPr/>
          <p:nvPr/>
        </p:nvSpPr>
        <p:spPr>
          <a:xfrm>
            <a:off x="1490472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9" name="Shape 26"/>
          <p:cNvSpPr/>
          <p:nvPr/>
        </p:nvSpPr>
        <p:spPr>
          <a:xfrm>
            <a:off x="1655064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0" name="Shape 27"/>
          <p:cNvSpPr/>
          <p:nvPr/>
        </p:nvSpPr>
        <p:spPr>
          <a:xfrm>
            <a:off x="1819656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1" name="Shape 28"/>
          <p:cNvSpPr/>
          <p:nvPr/>
        </p:nvSpPr>
        <p:spPr>
          <a:xfrm>
            <a:off x="1984248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2" name="Shape 29"/>
          <p:cNvSpPr/>
          <p:nvPr/>
        </p:nvSpPr>
        <p:spPr>
          <a:xfrm>
            <a:off x="2148840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3" name="Shape 30"/>
          <p:cNvSpPr/>
          <p:nvPr/>
        </p:nvSpPr>
        <p:spPr>
          <a:xfrm>
            <a:off x="2313432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4" name="Shape 31"/>
          <p:cNvSpPr/>
          <p:nvPr/>
        </p:nvSpPr>
        <p:spPr>
          <a:xfrm>
            <a:off x="2478024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5" name="Shape 32"/>
          <p:cNvSpPr/>
          <p:nvPr/>
        </p:nvSpPr>
        <p:spPr>
          <a:xfrm>
            <a:off x="2642616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6" name="Shape 33"/>
          <p:cNvSpPr/>
          <p:nvPr/>
        </p:nvSpPr>
        <p:spPr>
          <a:xfrm>
            <a:off x="2807208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7" name="Shape 34"/>
          <p:cNvSpPr/>
          <p:nvPr/>
        </p:nvSpPr>
        <p:spPr>
          <a:xfrm>
            <a:off x="2971800" y="5239512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8" name="Shape 35"/>
          <p:cNvSpPr/>
          <p:nvPr/>
        </p:nvSpPr>
        <p:spPr>
          <a:xfrm>
            <a:off x="502920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9" name="Shape 36"/>
          <p:cNvSpPr/>
          <p:nvPr/>
        </p:nvSpPr>
        <p:spPr>
          <a:xfrm>
            <a:off x="667512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0" name="Shape 37"/>
          <p:cNvSpPr/>
          <p:nvPr/>
        </p:nvSpPr>
        <p:spPr>
          <a:xfrm>
            <a:off x="832104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1" name="Shape 38"/>
          <p:cNvSpPr/>
          <p:nvPr/>
        </p:nvSpPr>
        <p:spPr>
          <a:xfrm>
            <a:off x="996696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2" name="Shape 39"/>
          <p:cNvSpPr/>
          <p:nvPr/>
        </p:nvSpPr>
        <p:spPr>
          <a:xfrm>
            <a:off x="1161288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3" name="Shape 40"/>
          <p:cNvSpPr/>
          <p:nvPr/>
        </p:nvSpPr>
        <p:spPr>
          <a:xfrm>
            <a:off x="1325880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4" name="Shape 41"/>
          <p:cNvSpPr/>
          <p:nvPr/>
        </p:nvSpPr>
        <p:spPr>
          <a:xfrm>
            <a:off x="1490472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5" name="Shape 42"/>
          <p:cNvSpPr/>
          <p:nvPr/>
        </p:nvSpPr>
        <p:spPr>
          <a:xfrm>
            <a:off x="1655064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6" name="Shape 43"/>
          <p:cNvSpPr/>
          <p:nvPr/>
        </p:nvSpPr>
        <p:spPr>
          <a:xfrm>
            <a:off x="1819656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7" name="Shape 44"/>
          <p:cNvSpPr/>
          <p:nvPr/>
        </p:nvSpPr>
        <p:spPr>
          <a:xfrm>
            <a:off x="1984248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8" name="Shape 45"/>
          <p:cNvSpPr/>
          <p:nvPr/>
        </p:nvSpPr>
        <p:spPr>
          <a:xfrm>
            <a:off x="2148840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9" name="Shape 46"/>
          <p:cNvSpPr/>
          <p:nvPr/>
        </p:nvSpPr>
        <p:spPr>
          <a:xfrm>
            <a:off x="2313432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0" name="Shape 47"/>
          <p:cNvSpPr/>
          <p:nvPr/>
        </p:nvSpPr>
        <p:spPr>
          <a:xfrm>
            <a:off x="2478024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1" name="Shape 48"/>
          <p:cNvSpPr/>
          <p:nvPr/>
        </p:nvSpPr>
        <p:spPr>
          <a:xfrm>
            <a:off x="2642616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2" name="Shape 49"/>
          <p:cNvSpPr/>
          <p:nvPr/>
        </p:nvSpPr>
        <p:spPr>
          <a:xfrm>
            <a:off x="2807208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3" name="Shape 50"/>
          <p:cNvSpPr/>
          <p:nvPr/>
        </p:nvSpPr>
        <p:spPr>
          <a:xfrm>
            <a:off x="2971800" y="5404104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4" name="Shape 51"/>
          <p:cNvSpPr/>
          <p:nvPr/>
        </p:nvSpPr>
        <p:spPr>
          <a:xfrm>
            <a:off x="502920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5" name="Shape 52"/>
          <p:cNvSpPr/>
          <p:nvPr/>
        </p:nvSpPr>
        <p:spPr>
          <a:xfrm>
            <a:off x="667512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6" name="Shape 53"/>
          <p:cNvSpPr/>
          <p:nvPr/>
        </p:nvSpPr>
        <p:spPr>
          <a:xfrm>
            <a:off x="832104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7" name="Shape 54"/>
          <p:cNvSpPr/>
          <p:nvPr/>
        </p:nvSpPr>
        <p:spPr>
          <a:xfrm>
            <a:off x="996696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8" name="Shape 55"/>
          <p:cNvSpPr/>
          <p:nvPr/>
        </p:nvSpPr>
        <p:spPr>
          <a:xfrm>
            <a:off x="1161288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9" name="Shape 56"/>
          <p:cNvSpPr/>
          <p:nvPr/>
        </p:nvSpPr>
        <p:spPr>
          <a:xfrm>
            <a:off x="1325880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0" name="Shape 57"/>
          <p:cNvSpPr/>
          <p:nvPr/>
        </p:nvSpPr>
        <p:spPr>
          <a:xfrm>
            <a:off x="1490472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1" name="Shape 58"/>
          <p:cNvSpPr/>
          <p:nvPr/>
        </p:nvSpPr>
        <p:spPr>
          <a:xfrm>
            <a:off x="1655064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2" name="Shape 59"/>
          <p:cNvSpPr/>
          <p:nvPr/>
        </p:nvSpPr>
        <p:spPr>
          <a:xfrm>
            <a:off x="1819656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3" name="Shape 60"/>
          <p:cNvSpPr/>
          <p:nvPr/>
        </p:nvSpPr>
        <p:spPr>
          <a:xfrm>
            <a:off x="1984248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4" name="Shape 61"/>
          <p:cNvSpPr/>
          <p:nvPr/>
        </p:nvSpPr>
        <p:spPr>
          <a:xfrm>
            <a:off x="2148840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5" name="Shape 62"/>
          <p:cNvSpPr/>
          <p:nvPr/>
        </p:nvSpPr>
        <p:spPr>
          <a:xfrm>
            <a:off x="2313432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6" name="Shape 63"/>
          <p:cNvSpPr/>
          <p:nvPr/>
        </p:nvSpPr>
        <p:spPr>
          <a:xfrm>
            <a:off x="2478024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7" name="Shape 64"/>
          <p:cNvSpPr/>
          <p:nvPr/>
        </p:nvSpPr>
        <p:spPr>
          <a:xfrm>
            <a:off x="2642616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8" name="Shape 65"/>
          <p:cNvSpPr/>
          <p:nvPr/>
        </p:nvSpPr>
        <p:spPr>
          <a:xfrm>
            <a:off x="2807208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9" name="Shape 66"/>
          <p:cNvSpPr/>
          <p:nvPr/>
        </p:nvSpPr>
        <p:spPr>
          <a:xfrm>
            <a:off x="2971800" y="5568696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0" name="Shape 67"/>
          <p:cNvSpPr/>
          <p:nvPr/>
        </p:nvSpPr>
        <p:spPr>
          <a:xfrm>
            <a:off x="502920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1" name="Shape 68"/>
          <p:cNvSpPr/>
          <p:nvPr/>
        </p:nvSpPr>
        <p:spPr>
          <a:xfrm>
            <a:off x="667512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2" name="Shape 69"/>
          <p:cNvSpPr/>
          <p:nvPr/>
        </p:nvSpPr>
        <p:spPr>
          <a:xfrm>
            <a:off x="832104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3" name="Shape 70"/>
          <p:cNvSpPr/>
          <p:nvPr/>
        </p:nvSpPr>
        <p:spPr>
          <a:xfrm>
            <a:off x="996696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4" name="Shape 71"/>
          <p:cNvSpPr/>
          <p:nvPr/>
        </p:nvSpPr>
        <p:spPr>
          <a:xfrm>
            <a:off x="1161288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5" name="Shape 72"/>
          <p:cNvSpPr/>
          <p:nvPr/>
        </p:nvSpPr>
        <p:spPr>
          <a:xfrm>
            <a:off x="1325880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6" name="Shape 73"/>
          <p:cNvSpPr/>
          <p:nvPr/>
        </p:nvSpPr>
        <p:spPr>
          <a:xfrm>
            <a:off x="1490472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7" name="Shape 74"/>
          <p:cNvSpPr/>
          <p:nvPr/>
        </p:nvSpPr>
        <p:spPr>
          <a:xfrm>
            <a:off x="1655064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8" name="Shape 75"/>
          <p:cNvSpPr/>
          <p:nvPr/>
        </p:nvSpPr>
        <p:spPr>
          <a:xfrm>
            <a:off x="1819656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9" name="Shape 76"/>
          <p:cNvSpPr/>
          <p:nvPr/>
        </p:nvSpPr>
        <p:spPr>
          <a:xfrm>
            <a:off x="1984248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0" name="Shape 77"/>
          <p:cNvSpPr/>
          <p:nvPr/>
        </p:nvSpPr>
        <p:spPr>
          <a:xfrm>
            <a:off x="2148840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1" name="Shape 78"/>
          <p:cNvSpPr/>
          <p:nvPr/>
        </p:nvSpPr>
        <p:spPr>
          <a:xfrm>
            <a:off x="2313432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2" name="Shape 79"/>
          <p:cNvSpPr/>
          <p:nvPr/>
        </p:nvSpPr>
        <p:spPr>
          <a:xfrm>
            <a:off x="2478024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3" name="Shape 80"/>
          <p:cNvSpPr/>
          <p:nvPr/>
        </p:nvSpPr>
        <p:spPr>
          <a:xfrm>
            <a:off x="2642616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4" name="Shape 81"/>
          <p:cNvSpPr/>
          <p:nvPr/>
        </p:nvSpPr>
        <p:spPr>
          <a:xfrm>
            <a:off x="2807208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5" name="Shape 82"/>
          <p:cNvSpPr/>
          <p:nvPr/>
        </p:nvSpPr>
        <p:spPr>
          <a:xfrm>
            <a:off x="2971800" y="5733288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6" name="Shape 83"/>
          <p:cNvSpPr/>
          <p:nvPr/>
        </p:nvSpPr>
        <p:spPr>
          <a:xfrm>
            <a:off x="502920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7" name="Shape 84"/>
          <p:cNvSpPr/>
          <p:nvPr/>
        </p:nvSpPr>
        <p:spPr>
          <a:xfrm>
            <a:off x="667512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8" name="Shape 85"/>
          <p:cNvSpPr/>
          <p:nvPr/>
        </p:nvSpPr>
        <p:spPr>
          <a:xfrm>
            <a:off x="832104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9" name="Shape 86"/>
          <p:cNvSpPr/>
          <p:nvPr/>
        </p:nvSpPr>
        <p:spPr>
          <a:xfrm>
            <a:off x="996696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0" name="Shape 87"/>
          <p:cNvSpPr/>
          <p:nvPr/>
        </p:nvSpPr>
        <p:spPr>
          <a:xfrm>
            <a:off x="1161288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1" name="Shape 88"/>
          <p:cNvSpPr/>
          <p:nvPr/>
        </p:nvSpPr>
        <p:spPr>
          <a:xfrm>
            <a:off x="1325880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2" name="Shape 89"/>
          <p:cNvSpPr/>
          <p:nvPr/>
        </p:nvSpPr>
        <p:spPr>
          <a:xfrm>
            <a:off x="1490472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3" name="Shape 90"/>
          <p:cNvSpPr/>
          <p:nvPr/>
        </p:nvSpPr>
        <p:spPr>
          <a:xfrm>
            <a:off x="1655064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4" name="Shape 91"/>
          <p:cNvSpPr/>
          <p:nvPr/>
        </p:nvSpPr>
        <p:spPr>
          <a:xfrm>
            <a:off x="1819656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5" name="Shape 92"/>
          <p:cNvSpPr/>
          <p:nvPr/>
        </p:nvSpPr>
        <p:spPr>
          <a:xfrm>
            <a:off x="1984248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6" name="Shape 93"/>
          <p:cNvSpPr/>
          <p:nvPr/>
        </p:nvSpPr>
        <p:spPr>
          <a:xfrm>
            <a:off x="2148840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7" name="Shape 94"/>
          <p:cNvSpPr/>
          <p:nvPr/>
        </p:nvSpPr>
        <p:spPr>
          <a:xfrm>
            <a:off x="2313432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8" name="Shape 95"/>
          <p:cNvSpPr/>
          <p:nvPr/>
        </p:nvSpPr>
        <p:spPr>
          <a:xfrm>
            <a:off x="2478024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9" name="Shape 96"/>
          <p:cNvSpPr/>
          <p:nvPr/>
        </p:nvSpPr>
        <p:spPr>
          <a:xfrm>
            <a:off x="2642616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0" name="Shape 97"/>
          <p:cNvSpPr/>
          <p:nvPr/>
        </p:nvSpPr>
        <p:spPr>
          <a:xfrm>
            <a:off x="2807208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1" name="Shape 98"/>
          <p:cNvSpPr/>
          <p:nvPr/>
        </p:nvSpPr>
        <p:spPr>
          <a:xfrm>
            <a:off x="2971800" y="5897880"/>
            <a:ext cx="22860" cy="22860"/>
          </a:xfrm>
          <a:prstGeom prst="ellipse">
            <a:avLst/>
          </a:prstGeom>
          <a:solidFill>
            <a:srgbClr val="0068A6">
              <a:alpha val="28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7" name="Text 104"/>
          <p:cNvSpPr/>
          <p:nvPr/>
        </p:nvSpPr>
        <p:spPr>
          <a:xfrm>
            <a:off x="658368" y="1508760"/>
            <a:ext cx="452628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l">
              <a:buNone/>
            </a:pPr>
            <a:r>
              <a:rPr lang="en-GB" sz="44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Smarter</a:t>
            </a:r>
            <a:endParaRPr lang="en-GB" sz="4400" noProof="0" dirty="0"/>
          </a:p>
          <a:p>
            <a:pPr marL="0" indent="0" algn="l">
              <a:buNone/>
            </a:pPr>
            <a:r>
              <a:rPr lang="en-GB" sz="44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piece handling</a:t>
            </a:r>
            <a:endParaRPr lang="en-GB" sz="4400" noProof="0" dirty="0"/>
          </a:p>
        </p:txBody>
      </p:sp>
      <p:sp>
        <p:nvSpPr>
          <p:cNvPr id="108" name="Text 105"/>
          <p:cNvSpPr/>
          <p:nvPr/>
        </p:nvSpPr>
        <p:spPr>
          <a:xfrm>
            <a:off x="694944" y="3090672"/>
            <a:ext cx="420624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endParaRPr lang="en-GB" sz="1700" noProof="0" dirty="0"/>
          </a:p>
        </p:txBody>
      </p:sp>
      <p:sp>
        <p:nvSpPr>
          <p:cNvPr id="109" name="Shape 106"/>
          <p:cNvSpPr/>
          <p:nvPr/>
        </p:nvSpPr>
        <p:spPr>
          <a:xfrm>
            <a:off x="713232" y="3822192"/>
            <a:ext cx="1920240" cy="0"/>
          </a:xfrm>
          <a:prstGeom prst="line">
            <a:avLst/>
          </a:prstGeom>
          <a:noFill/>
          <a:ln w="508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0" name="Shape 107"/>
          <p:cNvSpPr/>
          <p:nvPr/>
        </p:nvSpPr>
        <p:spPr>
          <a:xfrm>
            <a:off x="2724912" y="3822192"/>
            <a:ext cx="530352" cy="0"/>
          </a:xfrm>
          <a:prstGeom prst="line">
            <a:avLst/>
          </a:prstGeom>
          <a:noFill/>
          <a:ln w="508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1" name="Text 108"/>
          <p:cNvSpPr/>
          <p:nvPr/>
        </p:nvSpPr>
        <p:spPr>
          <a:xfrm>
            <a:off x="694944" y="6053328"/>
            <a:ext cx="384048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GB" sz="125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Pentin Paja Oy · www.newfiro.fi</a:t>
            </a:r>
            <a:endParaRPr lang="en-GB" sz="1250" noProof="0" dirty="0"/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5780" y="327659"/>
            <a:ext cx="3007430" cy="866142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5F4E0C1C-14FC-445A-AC0B-89940C4CB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891" y="2495550"/>
            <a:ext cx="4303853" cy="413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261373EB-3DF1-15A2-4134-33D7F50852C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315" b="3777"/>
          <a:stretch>
            <a:fillRect/>
          </a:stretch>
        </p:blipFill>
        <p:spPr>
          <a:xfrm>
            <a:off x="8196438" y="234950"/>
            <a:ext cx="1922556" cy="267335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0D021A30-C6FE-CDDC-6F2D-0690A9802B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667" b="3852"/>
          <a:stretch>
            <a:fillRect/>
          </a:stretch>
        </p:blipFill>
        <p:spPr>
          <a:xfrm>
            <a:off x="9045261" y="1175004"/>
            <a:ext cx="1954971" cy="27051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CB09E3F0-F59E-7AB4-2344-7FAA4BB85B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9537" b="4944"/>
          <a:stretch>
            <a:fillRect/>
          </a:stretch>
        </p:blipFill>
        <p:spPr>
          <a:xfrm>
            <a:off x="9910826" y="2052955"/>
            <a:ext cx="2011326" cy="27520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0A60C-8145-47CD-4BEE-AF2E35EB3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1C0B2255-924B-2037-B1E5-344703B3D2B7}"/>
              </a:ext>
            </a:extLst>
          </p:cNvPr>
          <p:cNvSpPr/>
          <p:nvPr/>
        </p:nvSpPr>
        <p:spPr>
          <a:xfrm>
            <a:off x="658368" y="493776"/>
            <a:ext cx="11370148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l">
              <a:buNone/>
            </a:pPr>
            <a:r>
              <a:rPr lang="en-GB" sz="32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Introduction to SmartFiro for NewFiro piece positioners</a:t>
            </a:r>
            <a:endParaRPr lang="en-GB" sz="3200" noProof="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DF26072E-1486-C096-EBE9-557E70D390B9}"/>
              </a:ext>
            </a:extLst>
          </p:cNvPr>
          <p:cNvSpPr/>
          <p:nvPr/>
        </p:nvSpPr>
        <p:spPr>
          <a:xfrm>
            <a:off x="658368" y="1170432"/>
            <a:ext cx="1051560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EDB14E18-B3F8-69A7-4354-0E95ABC96D8A}"/>
              </a:ext>
            </a:extLst>
          </p:cNvPr>
          <p:cNvSpPr/>
          <p:nvPr/>
        </p:nvSpPr>
        <p:spPr>
          <a:xfrm>
            <a:off x="1783080" y="1170432"/>
            <a:ext cx="384048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328E2618-D805-5D4B-9537-45CCA485D555}"/>
              </a:ext>
            </a:extLst>
          </p:cNvPr>
          <p:cNvSpPr/>
          <p:nvPr/>
        </p:nvSpPr>
        <p:spPr>
          <a:xfrm>
            <a:off x="658368" y="1307593"/>
            <a:ext cx="11045952" cy="1152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Programmable</a:t>
            </a:r>
            <a:r>
              <a:rPr lang="en-GB" sz="1600" b="1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and adjustable work cycles</a:t>
            </a:r>
            <a:endParaRPr lang="en-GB" sz="1600" b="1" dirty="0">
              <a:solidFill>
                <a:srgbClr val="6B737C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Browser</a:t>
            </a:r>
            <a:r>
              <a:rPr lang="en-GB" sz="1600" b="1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-based control 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Easy</a:t>
            </a:r>
            <a:r>
              <a:rPr lang="en-GB" sz="1600" b="1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access to Standard Operating Procedures</a:t>
            </a:r>
            <a:endParaRPr lang="en-GB" sz="1600" noProof="0" dirty="0">
              <a:solidFill>
                <a:srgbClr val="6B737C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</p:txBody>
      </p:sp>
      <p:pic>
        <p:nvPicPr>
          <p:cNvPr id="7" name="Image 0">
            <a:extLst>
              <a:ext uri="{FF2B5EF4-FFF2-40B4-BE49-F238E27FC236}">
                <a16:creationId xmlns:a16="http://schemas.microsoft.com/office/drawing/2014/main" id="{056F7FB4-0C7A-ADAA-14BC-2DCAAA0921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24736" y="2391135"/>
            <a:ext cx="7925353" cy="4038758"/>
          </a:xfrm>
          <a:prstGeom prst="rect">
            <a:avLst/>
          </a:prstGeom>
        </p:spPr>
      </p:pic>
      <p:sp>
        <p:nvSpPr>
          <p:cNvPr id="18" name="Shape 15">
            <a:extLst>
              <a:ext uri="{FF2B5EF4-FFF2-40B4-BE49-F238E27FC236}">
                <a16:creationId xmlns:a16="http://schemas.microsoft.com/office/drawing/2014/main" id="{5ED22C2A-D854-B8AF-C98E-F9C8FE1F5D50}"/>
              </a:ext>
            </a:extLst>
          </p:cNvPr>
          <p:cNvSpPr/>
          <p:nvPr/>
        </p:nvSpPr>
        <p:spPr>
          <a:xfrm>
            <a:off x="502920" y="6355080"/>
            <a:ext cx="11201400" cy="0"/>
          </a:xfrm>
          <a:prstGeom prst="line">
            <a:avLst/>
          </a:prstGeom>
          <a:noFill/>
          <a:ln w="762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pic>
        <p:nvPicPr>
          <p:cNvPr id="25" name="Picture 24" descr="1.png">
            <a:extLst>
              <a:ext uri="{FF2B5EF4-FFF2-40B4-BE49-F238E27FC236}">
                <a16:creationId xmlns:a16="http://schemas.microsoft.com/office/drawing/2014/main" id="{584FFAEC-83BE-6F41-8F5E-214C96AA5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52" y="6419088"/>
            <a:ext cx="1600200" cy="301752"/>
          </a:xfrm>
          <a:prstGeom prst="rect">
            <a:avLst/>
          </a:prstGeom>
        </p:spPr>
      </p:pic>
      <p:sp>
        <p:nvSpPr>
          <p:cNvPr id="26" name="Auto Slide Number"/>
          <p:cNvSpPr txBox="1"/>
          <p:nvPr/>
        </p:nvSpPr>
        <p:spPr>
          <a:xfrm>
            <a:off x="11201400" y="6455664"/>
            <a:ext cx="502920" cy="164592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fld id="{AA3BC809-2ADC-4F3D-AAE7-D6808855C5AF}" type="slidenum">
              <a:rPr lang="en-GB" sz="800" noProof="0">
                <a:solidFill>
                  <a:srgbClr val="6B737C"/>
                </a:solidFill>
                <a:latin typeface="Montserrat"/>
              </a:rPr>
              <a:t>2</a:t>
            </a:fld>
            <a:endParaRPr lang="en-GB" sz="800" noProof="0" dirty="0">
              <a:solidFill>
                <a:srgbClr val="6B737C"/>
              </a:solidFill>
              <a:latin typeface="Montserrat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7AD8BC6D-4EFB-711D-64C2-48E006342D45}"/>
              </a:ext>
            </a:extLst>
          </p:cNvPr>
          <p:cNvSpPr/>
          <p:nvPr/>
        </p:nvSpPr>
        <p:spPr>
          <a:xfrm>
            <a:off x="11201400" y="645566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buNone/>
            </a:pPr>
            <a:r>
              <a:rPr lang="en-GB" sz="8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</a:t>
            </a:r>
            <a:fld id="{F358BEEB-0645-47C5-90FA-BF6F56C7BEB9}" type="slidenum">
              <a:rPr lang="en-GB" sz="800" noProof="0" smtClean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fld>
            <a:endParaRPr lang="en-GB" sz="800" noProof="0" dirty="0"/>
          </a:p>
        </p:txBody>
      </p:sp>
    </p:spTree>
    <p:extLst>
      <p:ext uri="{BB962C8B-B14F-4D97-AF65-F5344CB8AC3E}">
        <p14:creationId xmlns:p14="http://schemas.microsoft.com/office/powerpoint/2010/main" val="1519938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CC1B1-8C04-BC23-24C1-7592D1468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27075A56-AC91-C5EA-0AFB-1284DDD45B50}"/>
              </a:ext>
            </a:extLst>
          </p:cNvPr>
          <p:cNvSpPr/>
          <p:nvPr/>
        </p:nvSpPr>
        <p:spPr>
          <a:xfrm>
            <a:off x="658368" y="493776"/>
            <a:ext cx="75895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GB" sz="32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Programming a work cycle</a:t>
            </a:r>
            <a:endParaRPr lang="en-GB" sz="3200" noProof="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DBAD772B-B4C1-5E50-97E5-FC08BD67C846}"/>
              </a:ext>
            </a:extLst>
          </p:cNvPr>
          <p:cNvSpPr/>
          <p:nvPr/>
        </p:nvSpPr>
        <p:spPr>
          <a:xfrm>
            <a:off x="658368" y="1170432"/>
            <a:ext cx="1051560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803AB351-2D7E-03A7-424B-A2FABE51BB01}"/>
              </a:ext>
            </a:extLst>
          </p:cNvPr>
          <p:cNvSpPr/>
          <p:nvPr/>
        </p:nvSpPr>
        <p:spPr>
          <a:xfrm>
            <a:off x="1783080" y="1170432"/>
            <a:ext cx="384048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CDFC0AE4-7FD4-B70B-E8B7-D0F70B1A8DE8}"/>
              </a:ext>
            </a:extLst>
          </p:cNvPr>
          <p:cNvSpPr/>
          <p:nvPr/>
        </p:nvSpPr>
        <p:spPr>
          <a:xfrm>
            <a:off x="658368" y="3715232"/>
            <a:ext cx="6897953" cy="2426076"/>
          </a:xfrm>
          <a:prstGeom prst="rect">
            <a:avLst/>
          </a:prstGeom>
          <a:solidFill>
            <a:srgbClr val="282829"/>
          </a:solidFill>
          <a:ln w="12700">
            <a:solidFill>
              <a:srgbClr val="28282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8BF290CB-42C3-F48D-7EF8-C485D03D4192}"/>
              </a:ext>
            </a:extLst>
          </p:cNvPr>
          <p:cNvSpPr/>
          <p:nvPr/>
        </p:nvSpPr>
        <p:spPr>
          <a:xfrm>
            <a:off x="947598" y="3852392"/>
            <a:ext cx="6454099" cy="216666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Benefits for Team Leaders &amp; Process managers </a:t>
            </a:r>
            <a:endParaRPr lang="en-GB" sz="1600" noProof="0" dirty="0">
              <a:solidFill>
                <a:srgbClr val="DDE6EB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Easy to program, copy, and adapt for similar workpieces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Simple transfer between comparable positioners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Flexible welding sequence adjustment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Standardised processes and know‑how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Faster operator training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Capture and share tacit knowledge</a:t>
            </a:r>
            <a:endParaRPr lang="en-GB" sz="1400" noProof="0" dirty="0">
              <a:solidFill>
                <a:srgbClr val="DDE6EB"/>
              </a:solidFill>
              <a:latin typeface="Montserrat" pitchFamily="34" charset="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3118185E-A815-5D2F-C944-4111AB3C7A1A}"/>
              </a:ext>
            </a:extLst>
          </p:cNvPr>
          <p:cNvSpPr/>
          <p:nvPr/>
        </p:nvSpPr>
        <p:spPr>
          <a:xfrm>
            <a:off x="1051560" y="1998091"/>
            <a:ext cx="5897880" cy="0"/>
          </a:xfrm>
          <a:prstGeom prst="line">
            <a:avLst/>
          </a:prstGeom>
          <a:noFill/>
          <a:ln w="1524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041D6493-9DCC-716E-0073-CDF8E81A50C4}"/>
              </a:ext>
            </a:extLst>
          </p:cNvPr>
          <p:cNvSpPr/>
          <p:nvPr/>
        </p:nvSpPr>
        <p:spPr>
          <a:xfrm>
            <a:off x="777240" y="176949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F2AF4C2E-3D5E-28D0-6891-0413073F37DA}"/>
              </a:ext>
            </a:extLst>
          </p:cNvPr>
          <p:cNvSpPr/>
          <p:nvPr/>
        </p:nvSpPr>
        <p:spPr>
          <a:xfrm>
            <a:off x="777240" y="188836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GB" sz="1700" noProof="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41B17630-A619-2745-9DFC-2859042DF44A}"/>
              </a:ext>
            </a:extLst>
          </p:cNvPr>
          <p:cNvSpPr/>
          <p:nvPr/>
        </p:nvSpPr>
        <p:spPr>
          <a:xfrm>
            <a:off x="557784" y="251929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Move</a:t>
            </a:r>
            <a:endParaRPr lang="en-GB" sz="1550" noProof="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C902E8C5-1B4A-21A0-9106-A36392F69CA7}"/>
              </a:ext>
            </a:extLst>
          </p:cNvPr>
          <p:cNvSpPr/>
          <p:nvPr/>
        </p:nvSpPr>
        <p:spPr>
          <a:xfrm>
            <a:off x="502920" y="2885059"/>
            <a:ext cx="11430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Position the workpiece manually.</a:t>
            </a:r>
            <a:endParaRPr lang="en-GB" sz="1400" noProof="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C4BA0FA1-B0CE-5D21-D71A-B548D798B771}"/>
              </a:ext>
            </a:extLst>
          </p:cNvPr>
          <p:cNvSpPr/>
          <p:nvPr/>
        </p:nvSpPr>
        <p:spPr>
          <a:xfrm>
            <a:off x="2286000" y="176949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1EF89D7A-8258-71C8-0589-A8DF00AC8D1F}"/>
              </a:ext>
            </a:extLst>
          </p:cNvPr>
          <p:cNvSpPr/>
          <p:nvPr/>
        </p:nvSpPr>
        <p:spPr>
          <a:xfrm>
            <a:off x="2286000" y="188836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GB" sz="1700" noProof="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01344EDE-F02B-5292-E775-33A6AC205630}"/>
              </a:ext>
            </a:extLst>
          </p:cNvPr>
          <p:cNvSpPr/>
          <p:nvPr/>
        </p:nvSpPr>
        <p:spPr>
          <a:xfrm>
            <a:off x="2066544" y="251929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Save</a:t>
            </a:r>
            <a:endParaRPr lang="en-GB" sz="1550" noProof="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8F1A542C-4228-FDFC-26B8-9F6DB059E285}"/>
              </a:ext>
            </a:extLst>
          </p:cNvPr>
          <p:cNvSpPr/>
          <p:nvPr/>
        </p:nvSpPr>
        <p:spPr>
          <a:xfrm>
            <a:off x="2011680" y="2885059"/>
            <a:ext cx="11430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Store the work position.</a:t>
            </a:r>
            <a:endParaRPr lang="en-GB" sz="1400" noProof="0" dirty="0"/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9FC141E7-3BBC-2A57-7F27-857F7637F2F0}"/>
              </a:ext>
            </a:extLst>
          </p:cNvPr>
          <p:cNvSpPr/>
          <p:nvPr/>
        </p:nvSpPr>
        <p:spPr>
          <a:xfrm>
            <a:off x="3794760" y="176949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EAEDA61B-CD7F-ED4D-162C-C1D0E7B54A87}"/>
              </a:ext>
            </a:extLst>
          </p:cNvPr>
          <p:cNvSpPr/>
          <p:nvPr/>
        </p:nvSpPr>
        <p:spPr>
          <a:xfrm>
            <a:off x="3794760" y="188836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GB" sz="1700" noProof="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2BCF445D-ACDE-1949-E6DF-0AAF509A5BB8}"/>
              </a:ext>
            </a:extLst>
          </p:cNvPr>
          <p:cNvSpPr/>
          <p:nvPr/>
        </p:nvSpPr>
        <p:spPr>
          <a:xfrm>
            <a:off x="3575304" y="251929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Attach</a:t>
            </a:r>
            <a:endParaRPr lang="en-GB" sz="1550" noProof="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95327A60-E167-EAD1-692E-C12784F2771F}"/>
              </a:ext>
            </a:extLst>
          </p:cNvPr>
          <p:cNvSpPr/>
          <p:nvPr/>
        </p:nvSpPr>
        <p:spPr>
          <a:xfrm>
            <a:off x="3520440" y="2885059"/>
            <a:ext cx="11430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Add images or work instructions.</a:t>
            </a:r>
            <a:endParaRPr lang="en-GB" sz="1400" noProof="0" dirty="0"/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B088CE67-437C-5782-E772-80E957881ED6}"/>
              </a:ext>
            </a:extLst>
          </p:cNvPr>
          <p:cNvSpPr/>
          <p:nvPr/>
        </p:nvSpPr>
        <p:spPr>
          <a:xfrm>
            <a:off x="5303520" y="176949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06F3FF44-D4E0-BEAE-B887-FA0A8C18B803}"/>
              </a:ext>
            </a:extLst>
          </p:cNvPr>
          <p:cNvSpPr/>
          <p:nvPr/>
        </p:nvSpPr>
        <p:spPr>
          <a:xfrm>
            <a:off x="5303520" y="188836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GB" sz="1700" noProof="0" dirty="0"/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8309596B-1F4A-5805-F939-569F69D80CAE}"/>
              </a:ext>
            </a:extLst>
          </p:cNvPr>
          <p:cNvSpPr/>
          <p:nvPr/>
        </p:nvSpPr>
        <p:spPr>
          <a:xfrm>
            <a:off x="5084064" y="251929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Sequence</a:t>
            </a:r>
            <a:endParaRPr lang="en-GB" sz="1550" noProof="0" dirty="0"/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8D5509FA-2AC6-7175-DE05-35A036854807}"/>
              </a:ext>
            </a:extLst>
          </p:cNvPr>
          <p:cNvSpPr/>
          <p:nvPr/>
        </p:nvSpPr>
        <p:spPr>
          <a:xfrm>
            <a:off x="5029200" y="2885059"/>
            <a:ext cx="11430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Reorder or insert positions.</a:t>
            </a:r>
            <a:endParaRPr lang="en-GB" sz="1400" noProof="0" dirty="0"/>
          </a:p>
        </p:txBody>
      </p:sp>
      <p:sp>
        <p:nvSpPr>
          <p:cNvPr id="28" name="Shape 25">
            <a:extLst>
              <a:ext uri="{FF2B5EF4-FFF2-40B4-BE49-F238E27FC236}">
                <a16:creationId xmlns:a16="http://schemas.microsoft.com/office/drawing/2014/main" id="{4796B57A-A942-0AC7-4F60-7B7F8A50C92E}"/>
              </a:ext>
            </a:extLst>
          </p:cNvPr>
          <p:cNvSpPr/>
          <p:nvPr/>
        </p:nvSpPr>
        <p:spPr>
          <a:xfrm>
            <a:off x="6812280" y="176949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F14DF9E8-EB00-ACD7-D5D7-211D53034E92}"/>
              </a:ext>
            </a:extLst>
          </p:cNvPr>
          <p:cNvSpPr/>
          <p:nvPr/>
        </p:nvSpPr>
        <p:spPr>
          <a:xfrm>
            <a:off x="6812280" y="188836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GB" sz="1700" noProof="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89206DDA-404E-3651-515B-75A425ADCEC6}"/>
              </a:ext>
            </a:extLst>
          </p:cNvPr>
          <p:cNvSpPr/>
          <p:nvPr/>
        </p:nvSpPr>
        <p:spPr>
          <a:xfrm>
            <a:off x="6592824" y="251929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Repeat</a:t>
            </a:r>
            <a:endParaRPr lang="en-GB" sz="1550" noProof="0" dirty="0"/>
          </a:p>
        </p:txBody>
      </p:sp>
      <p:sp>
        <p:nvSpPr>
          <p:cNvPr id="35" name="Shape 32">
            <a:extLst>
              <a:ext uri="{FF2B5EF4-FFF2-40B4-BE49-F238E27FC236}">
                <a16:creationId xmlns:a16="http://schemas.microsoft.com/office/drawing/2014/main" id="{963B2B95-4419-F702-B993-8D22FAFA3F2B}"/>
              </a:ext>
            </a:extLst>
          </p:cNvPr>
          <p:cNvSpPr/>
          <p:nvPr/>
        </p:nvSpPr>
        <p:spPr>
          <a:xfrm>
            <a:off x="502920" y="6355080"/>
            <a:ext cx="11201400" cy="0"/>
          </a:xfrm>
          <a:prstGeom prst="line">
            <a:avLst/>
          </a:prstGeom>
          <a:noFill/>
          <a:ln w="762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4FA04108-9D20-FFF6-39FF-3803C55209E1}"/>
              </a:ext>
            </a:extLst>
          </p:cNvPr>
          <p:cNvSpPr/>
          <p:nvPr/>
        </p:nvSpPr>
        <p:spPr>
          <a:xfrm>
            <a:off x="11201400" y="645566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buNone/>
            </a:pPr>
            <a:r>
              <a:rPr lang="en-GB" sz="8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03</a:t>
            </a:r>
            <a:endParaRPr lang="en-GB" sz="800" noProof="0" dirty="0"/>
          </a:p>
        </p:txBody>
      </p:sp>
      <p:pic>
        <p:nvPicPr>
          <p:cNvPr id="42" name="Picture 41" descr="1.png">
            <a:extLst>
              <a:ext uri="{FF2B5EF4-FFF2-40B4-BE49-F238E27FC236}">
                <a16:creationId xmlns:a16="http://schemas.microsoft.com/office/drawing/2014/main" id="{F8299955-AD72-B25F-9A13-97206D1F8D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" y="6419088"/>
            <a:ext cx="1600200" cy="301752"/>
          </a:xfrm>
          <a:prstGeom prst="rect">
            <a:avLst/>
          </a:prstGeom>
        </p:spPr>
      </p:pic>
      <p:pic>
        <p:nvPicPr>
          <p:cNvPr id="2" name="Demo SmartFiro for ppt">
            <a:hlinkClick r:id="" action="ppaction://media"/>
            <a:extLst>
              <a:ext uri="{FF2B5EF4-FFF2-40B4-BE49-F238E27FC236}">
                <a16:creationId xmlns:a16="http://schemas.microsoft.com/office/drawing/2014/main" id="{802945AB-E8E8-EF4C-52A3-59181B71AF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6979" y="1212401"/>
            <a:ext cx="3277341" cy="491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13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D7119-4F8A-3A7B-2530-5F4DF7659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1BA2377E-F11E-193E-5FC0-0497DF20B150}"/>
              </a:ext>
            </a:extLst>
          </p:cNvPr>
          <p:cNvSpPr/>
          <p:nvPr/>
        </p:nvSpPr>
        <p:spPr>
          <a:xfrm>
            <a:off x="658368" y="493776"/>
            <a:ext cx="75895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GB" sz="32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Running a work cycle</a:t>
            </a:r>
            <a:endParaRPr lang="en-GB" sz="3200" noProof="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058635DD-7EA8-B59B-E1C4-5EC3D2FBDB10}"/>
              </a:ext>
            </a:extLst>
          </p:cNvPr>
          <p:cNvSpPr/>
          <p:nvPr/>
        </p:nvSpPr>
        <p:spPr>
          <a:xfrm>
            <a:off x="658368" y="1170432"/>
            <a:ext cx="1051560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5863B78C-B051-A652-550C-E03D8FC18A5E}"/>
              </a:ext>
            </a:extLst>
          </p:cNvPr>
          <p:cNvSpPr/>
          <p:nvPr/>
        </p:nvSpPr>
        <p:spPr>
          <a:xfrm>
            <a:off x="1783080" y="1170432"/>
            <a:ext cx="384048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9E2FA5A4-9493-0D5B-F7B1-724A2741C4DB}"/>
              </a:ext>
            </a:extLst>
          </p:cNvPr>
          <p:cNvSpPr/>
          <p:nvPr/>
        </p:nvSpPr>
        <p:spPr>
          <a:xfrm>
            <a:off x="1051560" y="1998081"/>
            <a:ext cx="5897880" cy="0"/>
          </a:xfrm>
          <a:prstGeom prst="line">
            <a:avLst/>
          </a:prstGeom>
          <a:noFill/>
          <a:ln w="1524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0953C827-EFE2-578E-5D79-0E0C0BAE659E}"/>
              </a:ext>
            </a:extLst>
          </p:cNvPr>
          <p:cNvSpPr/>
          <p:nvPr/>
        </p:nvSpPr>
        <p:spPr>
          <a:xfrm>
            <a:off x="777240" y="176948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075328E8-20E3-1668-8295-95DD408146CD}"/>
              </a:ext>
            </a:extLst>
          </p:cNvPr>
          <p:cNvSpPr/>
          <p:nvPr/>
        </p:nvSpPr>
        <p:spPr>
          <a:xfrm>
            <a:off x="777240" y="188835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GB" sz="1700" noProof="0" dirty="0"/>
          </a:p>
        </p:txBody>
      </p:sp>
      <p:sp>
        <p:nvSpPr>
          <p:cNvPr id="14" name="Text 11">
            <a:extLst>
              <a:ext uri="{FF2B5EF4-FFF2-40B4-BE49-F238E27FC236}">
                <a16:creationId xmlns:a16="http://schemas.microsoft.com/office/drawing/2014/main" id="{03B01549-04DF-11E2-F1E6-148A96355B85}"/>
              </a:ext>
            </a:extLst>
          </p:cNvPr>
          <p:cNvSpPr/>
          <p:nvPr/>
        </p:nvSpPr>
        <p:spPr>
          <a:xfrm>
            <a:off x="557784" y="251928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Start</a:t>
            </a:r>
            <a:endParaRPr lang="en-GB" sz="1550" noProof="0" dirty="0"/>
          </a:p>
        </p:txBody>
      </p:sp>
      <p:sp>
        <p:nvSpPr>
          <p:cNvPr id="15" name="Text 12">
            <a:extLst>
              <a:ext uri="{FF2B5EF4-FFF2-40B4-BE49-F238E27FC236}">
                <a16:creationId xmlns:a16="http://schemas.microsoft.com/office/drawing/2014/main" id="{282C443A-75A1-096E-23BE-7350E8624AD8}"/>
              </a:ext>
            </a:extLst>
          </p:cNvPr>
          <p:cNvSpPr/>
          <p:nvPr/>
        </p:nvSpPr>
        <p:spPr>
          <a:xfrm>
            <a:off x="502920" y="2885049"/>
            <a:ext cx="1143000" cy="10149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Secure your piece and choose a work cycle</a:t>
            </a:r>
            <a:endParaRPr lang="en-GB" sz="1400" noProof="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88EAE808-3641-9C59-22EA-A742408C2CEF}"/>
              </a:ext>
            </a:extLst>
          </p:cNvPr>
          <p:cNvSpPr/>
          <p:nvPr/>
        </p:nvSpPr>
        <p:spPr>
          <a:xfrm>
            <a:off x="2286000" y="176948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5627A6F4-A73F-7A5E-1524-D554D53C9860}"/>
              </a:ext>
            </a:extLst>
          </p:cNvPr>
          <p:cNvSpPr/>
          <p:nvPr/>
        </p:nvSpPr>
        <p:spPr>
          <a:xfrm>
            <a:off x="2286000" y="188835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GB" sz="1700" noProof="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2B6C94E6-AB5F-BA8B-282F-1BB876EE0DDD}"/>
              </a:ext>
            </a:extLst>
          </p:cNvPr>
          <p:cNvSpPr/>
          <p:nvPr/>
        </p:nvSpPr>
        <p:spPr>
          <a:xfrm>
            <a:off x="2066544" y="251928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Move</a:t>
            </a:r>
            <a:endParaRPr lang="en-GB" sz="1550" noProof="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CEE86355-F715-B24B-D3DB-F6B09CD9B0E7}"/>
              </a:ext>
            </a:extLst>
          </p:cNvPr>
          <p:cNvSpPr/>
          <p:nvPr/>
        </p:nvSpPr>
        <p:spPr>
          <a:xfrm>
            <a:off x="2011680" y="2885049"/>
            <a:ext cx="1143000" cy="10698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Select the work position and press the foot pedal</a:t>
            </a:r>
            <a:endParaRPr lang="en-GB" sz="1400" noProof="0" dirty="0"/>
          </a:p>
        </p:txBody>
      </p:sp>
      <p:sp>
        <p:nvSpPr>
          <p:cNvPr id="20" name="Shape 17">
            <a:extLst>
              <a:ext uri="{FF2B5EF4-FFF2-40B4-BE49-F238E27FC236}">
                <a16:creationId xmlns:a16="http://schemas.microsoft.com/office/drawing/2014/main" id="{CAAD55D3-D72F-5D24-0ECA-4D0420B0B3AF}"/>
              </a:ext>
            </a:extLst>
          </p:cNvPr>
          <p:cNvSpPr/>
          <p:nvPr/>
        </p:nvSpPr>
        <p:spPr>
          <a:xfrm>
            <a:off x="3794760" y="176948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1" name="Text 18">
            <a:extLst>
              <a:ext uri="{FF2B5EF4-FFF2-40B4-BE49-F238E27FC236}">
                <a16:creationId xmlns:a16="http://schemas.microsoft.com/office/drawing/2014/main" id="{B30B0F7F-DEBA-4DF4-A2F1-7FAA4656899D}"/>
              </a:ext>
            </a:extLst>
          </p:cNvPr>
          <p:cNvSpPr/>
          <p:nvPr/>
        </p:nvSpPr>
        <p:spPr>
          <a:xfrm>
            <a:off x="3794760" y="188835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GB" sz="1700" noProof="0" dirty="0"/>
          </a:p>
        </p:txBody>
      </p:sp>
      <p:sp>
        <p:nvSpPr>
          <p:cNvPr id="22" name="Text 19">
            <a:extLst>
              <a:ext uri="{FF2B5EF4-FFF2-40B4-BE49-F238E27FC236}">
                <a16:creationId xmlns:a16="http://schemas.microsoft.com/office/drawing/2014/main" id="{12E5625C-8EC5-C844-02A7-52E2E4A05A25}"/>
              </a:ext>
            </a:extLst>
          </p:cNvPr>
          <p:cNvSpPr/>
          <p:nvPr/>
        </p:nvSpPr>
        <p:spPr>
          <a:xfrm>
            <a:off x="3575304" y="251928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Read</a:t>
            </a:r>
            <a:endParaRPr lang="en-GB" sz="1550" noProof="0" dirty="0"/>
          </a:p>
        </p:txBody>
      </p:sp>
      <p:sp>
        <p:nvSpPr>
          <p:cNvPr id="23" name="Text 20">
            <a:extLst>
              <a:ext uri="{FF2B5EF4-FFF2-40B4-BE49-F238E27FC236}">
                <a16:creationId xmlns:a16="http://schemas.microsoft.com/office/drawing/2014/main" id="{D21FD3E0-3064-114E-9962-9AC81A31AE3E}"/>
              </a:ext>
            </a:extLst>
          </p:cNvPr>
          <p:cNvSpPr/>
          <p:nvPr/>
        </p:nvSpPr>
        <p:spPr>
          <a:xfrm>
            <a:off x="3520440" y="2885048"/>
            <a:ext cx="1143000" cy="115214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Check warning messages and work instructions </a:t>
            </a:r>
            <a:endParaRPr lang="en-GB" sz="1400" noProof="0" dirty="0"/>
          </a:p>
        </p:txBody>
      </p:sp>
      <p:sp>
        <p:nvSpPr>
          <p:cNvPr id="24" name="Shape 21">
            <a:extLst>
              <a:ext uri="{FF2B5EF4-FFF2-40B4-BE49-F238E27FC236}">
                <a16:creationId xmlns:a16="http://schemas.microsoft.com/office/drawing/2014/main" id="{D064995F-6268-90A0-C39E-0EACBA54E1A2}"/>
              </a:ext>
            </a:extLst>
          </p:cNvPr>
          <p:cNvSpPr/>
          <p:nvPr/>
        </p:nvSpPr>
        <p:spPr>
          <a:xfrm>
            <a:off x="5303520" y="176948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5" name="Text 22">
            <a:extLst>
              <a:ext uri="{FF2B5EF4-FFF2-40B4-BE49-F238E27FC236}">
                <a16:creationId xmlns:a16="http://schemas.microsoft.com/office/drawing/2014/main" id="{4B829728-11B6-C88D-DE5D-55ABE9077079}"/>
              </a:ext>
            </a:extLst>
          </p:cNvPr>
          <p:cNvSpPr/>
          <p:nvPr/>
        </p:nvSpPr>
        <p:spPr>
          <a:xfrm>
            <a:off x="5303520" y="188835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GB" sz="1700" noProof="0" dirty="0"/>
          </a:p>
        </p:txBody>
      </p:sp>
      <p:sp>
        <p:nvSpPr>
          <p:cNvPr id="26" name="Text 23">
            <a:extLst>
              <a:ext uri="{FF2B5EF4-FFF2-40B4-BE49-F238E27FC236}">
                <a16:creationId xmlns:a16="http://schemas.microsoft.com/office/drawing/2014/main" id="{453606B2-C8DC-ECF2-E810-C68E1771B237}"/>
              </a:ext>
            </a:extLst>
          </p:cNvPr>
          <p:cNvSpPr/>
          <p:nvPr/>
        </p:nvSpPr>
        <p:spPr>
          <a:xfrm>
            <a:off x="5084064" y="251928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</a:t>
            </a:r>
            <a:endParaRPr lang="en-GB" sz="1550" noProof="0" dirty="0"/>
          </a:p>
        </p:txBody>
      </p:sp>
      <p:sp>
        <p:nvSpPr>
          <p:cNvPr id="27" name="Text 24">
            <a:extLst>
              <a:ext uri="{FF2B5EF4-FFF2-40B4-BE49-F238E27FC236}">
                <a16:creationId xmlns:a16="http://schemas.microsoft.com/office/drawing/2014/main" id="{0A191FC0-B3FA-01E4-3844-0960763393BF}"/>
              </a:ext>
            </a:extLst>
          </p:cNvPr>
          <p:cNvSpPr/>
          <p:nvPr/>
        </p:nvSpPr>
        <p:spPr>
          <a:xfrm>
            <a:off x="5029200" y="2885048"/>
            <a:ext cx="1143000" cy="90525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GB" sz="14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Perform welding according to instructions</a:t>
            </a:r>
            <a:endParaRPr lang="en-GB" sz="1400" noProof="0" dirty="0"/>
          </a:p>
        </p:txBody>
      </p:sp>
      <p:sp>
        <p:nvSpPr>
          <p:cNvPr id="28" name="Shape 25">
            <a:extLst>
              <a:ext uri="{FF2B5EF4-FFF2-40B4-BE49-F238E27FC236}">
                <a16:creationId xmlns:a16="http://schemas.microsoft.com/office/drawing/2014/main" id="{7C196418-D39D-2381-1589-1DA2E1AC2C09}"/>
              </a:ext>
            </a:extLst>
          </p:cNvPr>
          <p:cNvSpPr/>
          <p:nvPr/>
        </p:nvSpPr>
        <p:spPr>
          <a:xfrm>
            <a:off x="6812280" y="1769481"/>
            <a:ext cx="530352" cy="530352"/>
          </a:xfrm>
          <a:prstGeom prst="ellipse">
            <a:avLst/>
          </a:prstGeom>
          <a:solidFill>
            <a:srgbClr val="0068A6"/>
          </a:solidFill>
          <a:ln w="127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9" name="Text 26">
            <a:extLst>
              <a:ext uri="{FF2B5EF4-FFF2-40B4-BE49-F238E27FC236}">
                <a16:creationId xmlns:a16="http://schemas.microsoft.com/office/drawing/2014/main" id="{71952968-3876-3346-1E71-6DCE48B75FE8}"/>
              </a:ext>
            </a:extLst>
          </p:cNvPr>
          <p:cNvSpPr/>
          <p:nvPr/>
        </p:nvSpPr>
        <p:spPr>
          <a:xfrm>
            <a:off x="6812280" y="1888353"/>
            <a:ext cx="530352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17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GB" sz="1700" noProof="0" dirty="0"/>
          </a:p>
        </p:txBody>
      </p:sp>
      <p:sp>
        <p:nvSpPr>
          <p:cNvPr id="30" name="Text 27">
            <a:extLst>
              <a:ext uri="{FF2B5EF4-FFF2-40B4-BE49-F238E27FC236}">
                <a16:creationId xmlns:a16="http://schemas.microsoft.com/office/drawing/2014/main" id="{D25E1DA0-026E-D87E-2650-95E28AD349A6}"/>
              </a:ext>
            </a:extLst>
          </p:cNvPr>
          <p:cNvSpPr/>
          <p:nvPr/>
        </p:nvSpPr>
        <p:spPr>
          <a:xfrm>
            <a:off x="6592824" y="2519289"/>
            <a:ext cx="9601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en-GB" sz="155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Next</a:t>
            </a:r>
            <a:endParaRPr lang="en-GB" sz="1550" noProof="0" dirty="0"/>
          </a:p>
        </p:txBody>
      </p:sp>
      <p:sp>
        <p:nvSpPr>
          <p:cNvPr id="35" name="Shape 32">
            <a:extLst>
              <a:ext uri="{FF2B5EF4-FFF2-40B4-BE49-F238E27FC236}">
                <a16:creationId xmlns:a16="http://schemas.microsoft.com/office/drawing/2014/main" id="{0D9458CB-ECDC-EE64-F197-53D0C377914E}"/>
              </a:ext>
            </a:extLst>
          </p:cNvPr>
          <p:cNvSpPr/>
          <p:nvPr/>
        </p:nvSpPr>
        <p:spPr>
          <a:xfrm>
            <a:off x="502920" y="6355080"/>
            <a:ext cx="11201400" cy="0"/>
          </a:xfrm>
          <a:prstGeom prst="line">
            <a:avLst/>
          </a:prstGeom>
          <a:noFill/>
          <a:ln w="762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1" name="Text 38">
            <a:extLst>
              <a:ext uri="{FF2B5EF4-FFF2-40B4-BE49-F238E27FC236}">
                <a16:creationId xmlns:a16="http://schemas.microsoft.com/office/drawing/2014/main" id="{3B2A3C27-168B-1444-1E7A-ACE3848BC6A7}"/>
              </a:ext>
            </a:extLst>
          </p:cNvPr>
          <p:cNvSpPr/>
          <p:nvPr/>
        </p:nvSpPr>
        <p:spPr>
          <a:xfrm>
            <a:off x="11201400" y="645566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buNone/>
            </a:pPr>
            <a:r>
              <a:rPr lang="en-GB" sz="8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04</a:t>
            </a:r>
            <a:endParaRPr lang="en-GB" sz="800" noProof="0" dirty="0"/>
          </a:p>
        </p:txBody>
      </p:sp>
      <p:pic>
        <p:nvPicPr>
          <p:cNvPr id="42" name="Picture 41" descr="1.png">
            <a:extLst>
              <a:ext uri="{FF2B5EF4-FFF2-40B4-BE49-F238E27FC236}">
                <a16:creationId xmlns:a16="http://schemas.microsoft.com/office/drawing/2014/main" id="{E42661CB-0918-72C4-D6FC-6539B9EFB9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352" y="6419088"/>
            <a:ext cx="1600200" cy="301752"/>
          </a:xfrm>
          <a:prstGeom prst="rect">
            <a:avLst/>
          </a:prstGeom>
        </p:spPr>
      </p:pic>
      <p:sp>
        <p:nvSpPr>
          <p:cNvPr id="2" name="Text 24">
            <a:extLst>
              <a:ext uri="{FF2B5EF4-FFF2-40B4-BE49-F238E27FC236}">
                <a16:creationId xmlns:a16="http://schemas.microsoft.com/office/drawing/2014/main" id="{E777F4FF-DDFF-90C3-E288-9935F822BBDB}"/>
              </a:ext>
            </a:extLst>
          </p:cNvPr>
          <p:cNvSpPr/>
          <p:nvPr/>
        </p:nvSpPr>
        <p:spPr>
          <a:xfrm>
            <a:off x="6499907" y="2885049"/>
            <a:ext cx="1143000" cy="60350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buNone/>
            </a:pPr>
            <a:endParaRPr lang="en-GB" sz="1400" noProof="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101C7DEF-EEA3-C65C-A833-D82219E79273}"/>
              </a:ext>
            </a:extLst>
          </p:cNvPr>
          <p:cNvSpPr/>
          <p:nvPr/>
        </p:nvSpPr>
        <p:spPr>
          <a:xfrm>
            <a:off x="658368" y="4131098"/>
            <a:ext cx="6897953" cy="2010209"/>
          </a:xfrm>
          <a:prstGeom prst="rect">
            <a:avLst/>
          </a:prstGeom>
          <a:solidFill>
            <a:srgbClr val="282829"/>
          </a:solidFill>
          <a:ln w="12700">
            <a:solidFill>
              <a:srgbClr val="28282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1" name="Text 6">
            <a:extLst>
              <a:ext uri="{FF2B5EF4-FFF2-40B4-BE49-F238E27FC236}">
                <a16:creationId xmlns:a16="http://schemas.microsoft.com/office/drawing/2014/main" id="{0EF4421A-43B3-9E12-7C4C-556763069D8C}"/>
              </a:ext>
            </a:extLst>
          </p:cNvPr>
          <p:cNvSpPr/>
          <p:nvPr/>
        </p:nvSpPr>
        <p:spPr>
          <a:xfrm>
            <a:off x="947598" y="3954367"/>
            <a:ext cx="5533521" cy="32724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endParaRPr lang="en-GB" sz="1800" noProof="0" dirty="0"/>
          </a:p>
        </p:txBody>
      </p:sp>
      <p:sp>
        <p:nvSpPr>
          <p:cNvPr id="32" name="Text 7">
            <a:extLst>
              <a:ext uri="{FF2B5EF4-FFF2-40B4-BE49-F238E27FC236}">
                <a16:creationId xmlns:a16="http://schemas.microsoft.com/office/drawing/2014/main" id="{EE5DA7FE-5A1B-1D9F-F0B5-8B86FAEE900D}"/>
              </a:ext>
            </a:extLst>
          </p:cNvPr>
          <p:cNvSpPr/>
          <p:nvPr/>
        </p:nvSpPr>
        <p:spPr>
          <a:xfrm>
            <a:off x="947598" y="4281616"/>
            <a:ext cx="5826955" cy="16522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Operators benefits</a:t>
            </a:r>
            <a:endParaRPr lang="en-GB" sz="1600" dirty="0">
              <a:solidFill>
                <a:srgbClr val="DDE6EB"/>
              </a:solidFill>
              <a:latin typeface="Montserrat" pitchFamily="34" charset="0"/>
              <a:ea typeface="Montserrat" pitchFamily="34" charset="-122"/>
              <a:cs typeface="Montserrat" pitchFamily="34" charset="-12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Fast, precise positioning between welds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Minimal need for manual adjustment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DDE6EB"/>
                </a:solidFill>
                <a:latin typeface="Montserrat" pitchFamily="34" charset="0"/>
              </a:rPr>
              <a:t>Less trial and error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DDE6EB"/>
                </a:solidFill>
                <a:latin typeface="Montserrat" pitchFamily="34" charset="0"/>
              </a:rPr>
              <a:t>Instructions available at the right moment</a:t>
            </a:r>
            <a:endParaRPr lang="en-GB" sz="1400" dirty="0"/>
          </a:p>
        </p:txBody>
      </p:sp>
      <p:pic>
        <p:nvPicPr>
          <p:cNvPr id="6" name="Demo SmartFiro for ppt _run cycle">
            <a:hlinkClick r:id="" action="ppaction://media"/>
            <a:extLst>
              <a:ext uri="{FF2B5EF4-FFF2-40B4-BE49-F238E27FC236}">
                <a16:creationId xmlns:a16="http://schemas.microsoft.com/office/drawing/2014/main" id="{62CC4291-1651-DC9E-8B22-1DAEEAACDB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9736" y="1225296"/>
            <a:ext cx="3265813" cy="489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7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246B-7B7A-C8DE-023B-B3C8DD704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>
            <a:extLst>
              <a:ext uri="{FF2B5EF4-FFF2-40B4-BE49-F238E27FC236}">
                <a16:creationId xmlns:a16="http://schemas.microsoft.com/office/drawing/2014/main" id="{55A319F1-F2E1-F67E-7117-66EE2A7658A2}"/>
              </a:ext>
            </a:extLst>
          </p:cNvPr>
          <p:cNvSpPr/>
          <p:nvPr/>
        </p:nvSpPr>
        <p:spPr>
          <a:xfrm>
            <a:off x="658368" y="493776"/>
            <a:ext cx="10763004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GB" sz="32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NewFiro + SmartFiro = From challenge to repeatable results</a:t>
            </a:r>
            <a:endParaRPr lang="en-GB" sz="3200" noProof="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A0FF22F7-EF67-D005-E52D-E88D0DC63737}"/>
              </a:ext>
            </a:extLst>
          </p:cNvPr>
          <p:cNvSpPr/>
          <p:nvPr/>
        </p:nvSpPr>
        <p:spPr>
          <a:xfrm>
            <a:off x="658368" y="1170432"/>
            <a:ext cx="1051560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A807C691-BB6B-D151-952A-24F02F5B6399}"/>
              </a:ext>
            </a:extLst>
          </p:cNvPr>
          <p:cNvSpPr/>
          <p:nvPr/>
        </p:nvSpPr>
        <p:spPr>
          <a:xfrm>
            <a:off x="1783080" y="1170432"/>
            <a:ext cx="384048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47F1AD72-3A61-691E-9266-D192CD3F92C7}"/>
              </a:ext>
            </a:extLst>
          </p:cNvPr>
          <p:cNvSpPr/>
          <p:nvPr/>
        </p:nvSpPr>
        <p:spPr>
          <a:xfrm>
            <a:off x="749808" y="1874520"/>
            <a:ext cx="3240000" cy="306324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F2F2F2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" name="Shape 6">
            <a:extLst>
              <a:ext uri="{FF2B5EF4-FFF2-40B4-BE49-F238E27FC236}">
                <a16:creationId xmlns:a16="http://schemas.microsoft.com/office/drawing/2014/main" id="{2B2C7005-525D-E7A4-8B22-AA57117A36D9}"/>
              </a:ext>
            </a:extLst>
          </p:cNvPr>
          <p:cNvSpPr/>
          <p:nvPr/>
        </p:nvSpPr>
        <p:spPr>
          <a:xfrm>
            <a:off x="4478049" y="1874520"/>
            <a:ext cx="3240000" cy="3063240"/>
          </a:xfrm>
          <a:prstGeom prst="rect">
            <a:avLst/>
          </a:prstGeom>
          <a:solidFill>
            <a:srgbClr val="E6F0F7"/>
          </a:solidFill>
          <a:ln w="12700">
            <a:solidFill>
              <a:srgbClr val="E6F0F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" name="Shape 7">
            <a:extLst>
              <a:ext uri="{FF2B5EF4-FFF2-40B4-BE49-F238E27FC236}">
                <a16:creationId xmlns:a16="http://schemas.microsoft.com/office/drawing/2014/main" id="{A3C999FA-1AFA-AEE4-6C07-8DB0994877B5}"/>
              </a:ext>
            </a:extLst>
          </p:cNvPr>
          <p:cNvSpPr/>
          <p:nvPr/>
        </p:nvSpPr>
        <p:spPr>
          <a:xfrm>
            <a:off x="8181372" y="1874520"/>
            <a:ext cx="3240000" cy="3063240"/>
          </a:xfrm>
          <a:prstGeom prst="rect">
            <a:avLst/>
          </a:prstGeom>
          <a:solidFill>
            <a:srgbClr val="E6F0F7"/>
          </a:solidFill>
          <a:ln w="12700">
            <a:solidFill>
              <a:srgbClr val="E6F0F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A3B4E02E-0D73-7DA4-01AA-57A413025E65}"/>
              </a:ext>
            </a:extLst>
          </p:cNvPr>
          <p:cNvSpPr/>
          <p:nvPr/>
        </p:nvSpPr>
        <p:spPr>
          <a:xfrm>
            <a:off x="749808" y="1874520"/>
            <a:ext cx="3240000" cy="82296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8282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02EC064E-04F6-2151-781D-F4D6A052BB2D}"/>
              </a:ext>
            </a:extLst>
          </p:cNvPr>
          <p:cNvSpPr/>
          <p:nvPr/>
        </p:nvSpPr>
        <p:spPr>
          <a:xfrm>
            <a:off x="4478049" y="1874520"/>
            <a:ext cx="3240000" cy="82296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Shape 10">
            <a:extLst>
              <a:ext uri="{FF2B5EF4-FFF2-40B4-BE49-F238E27FC236}">
                <a16:creationId xmlns:a16="http://schemas.microsoft.com/office/drawing/2014/main" id="{4AC23312-830C-AAF3-68A1-6A2B09B183B7}"/>
              </a:ext>
            </a:extLst>
          </p:cNvPr>
          <p:cNvSpPr/>
          <p:nvPr/>
        </p:nvSpPr>
        <p:spPr>
          <a:xfrm>
            <a:off x="8181372" y="1874520"/>
            <a:ext cx="3240000" cy="82296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FFC45838-DE3B-49C9-F335-BA3B0C775326}"/>
              </a:ext>
            </a:extLst>
          </p:cNvPr>
          <p:cNvSpPr/>
          <p:nvPr/>
        </p:nvSpPr>
        <p:spPr>
          <a:xfrm>
            <a:off x="987552" y="2176272"/>
            <a:ext cx="29880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GB" sz="18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Standardise positioning</a:t>
            </a:r>
            <a:endParaRPr lang="en-GB" sz="1800" noProof="0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540455DA-7FD1-B7B2-A23E-7010BDE0C872}"/>
              </a:ext>
            </a:extLst>
          </p:cNvPr>
          <p:cNvSpPr/>
          <p:nvPr/>
        </p:nvSpPr>
        <p:spPr>
          <a:xfrm>
            <a:off x="987552" y="2697480"/>
            <a:ext cx="2988000" cy="22402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Same work cycle and positioning every time, independent of operator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noProof="0" dirty="0">
                <a:solidFill>
                  <a:srgbClr val="6B737C"/>
                </a:solidFill>
                <a:latin typeface="Montserrat" pitchFamily="34" charset="0"/>
              </a:rPr>
              <a:t>Standard Operating Procedures accessible where and when it’s needed</a:t>
            </a:r>
            <a:endParaRPr lang="en-GB" sz="1600" noProof="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B5910A8A-8FF3-FC50-908F-A9C38330673D}"/>
              </a:ext>
            </a:extLst>
          </p:cNvPr>
          <p:cNvSpPr/>
          <p:nvPr/>
        </p:nvSpPr>
        <p:spPr>
          <a:xfrm>
            <a:off x="4715793" y="2176272"/>
            <a:ext cx="29880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GB" sz="1800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Stabilise your process</a:t>
            </a:r>
            <a:endParaRPr lang="en-GB" sz="1800" noProof="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E96228E7-348B-3F48-6DD8-58B6712D17B5}"/>
              </a:ext>
            </a:extLst>
          </p:cNvPr>
          <p:cNvSpPr/>
          <p:nvPr/>
        </p:nvSpPr>
        <p:spPr>
          <a:xfrm>
            <a:off x="4715793" y="2697480"/>
            <a:ext cx="2988000" cy="22402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Less dependency on operator experience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Secure consistent weld quality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Less rework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Faster training for new operator</a:t>
            </a:r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5013AF0A-F362-EF15-76E3-E24FBFFF6B81}"/>
              </a:ext>
            </a:extLst>
          </p:cNvPr>
          <p:cNvSpPr/>
          <p:nvPr/>
        </p:nvSpPr>
        <p:spPr>
          <a:xfrm>
            <a:off x="8419116" y="2176272"/>
            <a:ext cx="298800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r>
              <a:rPr lang="en-GB" b="1" noProof="0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Involve and improve</a:t>
            </a:r>
            <a:endParaRPr lang="en-GB" noProof="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17538E94-63BF-636F-CC07-794163804637}"/>
              </a:ext>
            </a:extLst>
          </p:cNvPr>
          <p:cNvSpPr/>
          <p:nvPr/>
        </p:nvSpPr>
        <p:spPr>
          <a:xfrm>
            <a:off x="8419116" y="2697479"/>
            <a:ext cx="2988000" cy="22402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Easy to program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Easy to adjust sequence order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B737C"/>
                </a:solidFill>
                <a:latin typeface="Montserrat" pitchFamily="34" charset="0"/>
              </a:rPr>
              <a:t>Collect and transmit silent knowledge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530" noProof="0" dirty="0"/>
          </a:p>
        </p:txBody>
      </p:sp>
      <p:sp>
        <p:nvSpPr>
          <p:cNvPr id="19" name="Text 17">
            <a:extLst>
              <a:ext uri="{FF2B5EF4-FFF2-40B4-BE49-F238E27FC236}">
                <a16:creationId xmlns:a16="http://schemas.microsoft.com/office/drawing/2014/main" id="{D03CE5B2-0382-A7BD-CE88-91E057B0B6FA}"/>
              </a:ext>
            </a:extLst>
          </p:cNvPr>
          <p:cNvSpPr/>
          <p:nvPr/>
        </p:nvSpPr>
        <p:spPr>
          <a:xfrm>
            <a:off x="1172093" y="5376672"/>
            <a:ext cx="9875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/>
            <a:r>
              <a:rPr lang="en-GB" b="1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Unlock more performances from the machine you already have</a:t>
            </a:r>
            <a:endParaRPr lang="en-GB" b="1" dirty="0"/>
          </a:p>
        </p:txBody>
      </p:sp>
      <p:sp>
        <p:nvSpPr>
          <p:cNvPr id="20" name="Shape 18">
            <a:extLst>
              <a:ext uri="{FF2B5EF4-FFF2-40B4-BE49-F238E27FC236}">
                <a16:creationId xmlns:a16="http://schemas.microsoft.com/office/drawing/2014/main" id="{266EBBA8-FCD5-9024-708F-BE2E34F2C29D}"/>
              </a:ext>
            </a:extLst>
          </p:cNvPr>
          <p:cNvSpPr/>
          <p:nvPr/>
        </p:nvSpPr>
        <p:spPr>
          <a:xfrm>
            <a:off x="502920" y="6355080"/>
            <a:ext cx="11201400" cy="0"/>
          </a:xfrm>
          <a:prstGeom prst="line">
            <a:avLst/>
          </a:prstGeom>
          <a:noFill/>
          <a:ln w="762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pic>
        <p:nvPicPr>
          <p:cNvPr id="27" name="Picture 26" descr="1.png">
            <a:extLst>
              <a:ext uri="{FF2B5EF4-FFF2-40B4-BE49-F238E27FC236}">
                <a16:creationId xmlns:a16="http://schemas.microsoft.com/office/drawing/2014/main" id="{C7FA967C-BBC6-CEE7-72E9-3C8E87F40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" y="6419088"/>
            <a:ext cx="1600200" cy="301752"/>
          </a:xfrm>
          <a:prstGeom prst="rect">
            <a:avLst/>
          </a:prstGeom>
        </p:spPr>
      </p:pic>
      <p:sp>
        <p:nvSpPr>
          <p:cNvPr id="28" name="Auto Slide Number">
            <a:extLst>
              <a:ext uri="{FF2B5EF4-FFF2-40B4-BE49-F238E27FC236}">
                <a16:creationId xmlns:a16="http://schemas.microsoft.com/office/drawing/2014/main" id="{27D98078-E97B-B914-8C9F-05FC2362C1CB}"/>
              </a:ext>
            </a:extLst>
          </p:cNvPr>
          <p:cNvSpPr txBox="1"/>
          <p:nvPr/>
        </p:nvSpPr>
        <p:spPr>
          <a:xfrm>
            <a:off x="11201400" y="6455664"/>
            <a:ext cx="502920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en-GB" sz="800" noProof="0" dirty="0">
                <a:solidFill>
                  <a:srgbClr val="6B737C"/>
                </a:solidFill>
                <a:latin typeface="Montserrat"/>
              </a:rPr>
              <a:t>0</a:t>
            </a:r>
            <a:fld id="{24CD1AB8-21AB-44EB-80BE-E06ECA957294}" type="slidenum">
              <a:rPr lang="en-GB" sz="800" noProof="0" smtClean="0">
                <a:solidFill>
                  <a:srgbClr val="6B737C"/>
                </a:solidFill>
                <a:latin typeface="Montserrat"/>
              </a:rPr>
              <a:t>5</a:t>
            </a:fld>
            <a:endParaRPr lang="en-GB" sz="800" noProof="0" dirty="0">
              <a:solidFill>
                <a:srgbClr val="6B737C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0985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658368" y="493776"/>
            <a:ext cx="758952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3200" b="1" dirty="0">
                <a:solidFill>
                  <a:srgbClr val="28282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SmartFiro in a nutshell</a:t>
            </a:r>
            <a:endParaRPr lang="en-US" sz="3200" dirty="0"/>
          </a:p>
        </p:txBody>
      </p:sp>
      <p:sp>
        <p:nvSpPr>
          <p:cNvPr id="4" name="Shape 2"/>
          <p:cNvSpPr/>
          <p:nvPr/>
        </p:nvSpPr>
        <p:spPr>
          <a:xfrm>
            <a:off x="658368" y="1170432"/>
            <a:ext cx="1051560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5" name="Shape 3"/>
          <p:cNvSpPr/>
          <p:nvPr/>
        </p:nvSpPr>
        <p:spPr>
          <a:xfrm>
            <a:off x="1783080" y="1170432"/>
            <a:ext cx="384048" cy="54864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8" name="Shape 5"/>
          <p:cNvSpPr/>
          <p:nvPr/>
        </p:nvSpPr>
        <p:spPr>
          <a:xfrm>
            <a:off x="6016752" y="1490472"/>
            <a:ext cx="0" cy="4297680"/>
          </a:xfrm>
          <a:prstGeom prst="line">
            <a:avLst/>
          </a:prstGeom>
          <a:noFill/>
          <a:ln w="1270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14" name="Shape 11"/>
          <p:cNvSpPr/>
          <p:nvPr/>
        </p:nvSpPr>
        <p:spPr>
          <a:xfrm>
            <a:off x="713232" y="1508760"/>
            <a:ext cx="5074920" cy="3931920"/>
          </a:xfrm>
          <a:prstGeom prst="rect">
            <a:avLst/>
          </a:prstGeom>
          <a:solidFill>
            <a:srgbClr val="E6F0F7"/>
          </a:solidFill>
          <a:ln w="12700">
            <a:solidFill>
              <a:srgbClr val="E6F0F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15" name="Text 12"/>
          <p:cNvSpPr/>
          <p:nvPr/>
        </p:nvSpPr>
        <p:spPr>
          <a:xfrm>
            <a:off x="941832" y="1750595"/>
            <a:ext cx="4434840" cy="3424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Smart programmable work cycles for NewFiro piece positioners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3 position sensors: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2 angle sensors and 1 draw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Programmable Logic Controller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(Crouzet)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Control computer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(Raspberry Pi4)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Wireless input device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Browser-based control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user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Operate via tablet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, PC or smartphone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Retro-fit option</a:t>
            </a:r>
          </a:p>
        </p:txBody>
      </p:sp>
      <p:sp>
        <p:nvSpPr>
          <p:cNvPr id="16" name="Shape 13"/>
          <p:cNvSpPr/>
          <p:nvPr/>
        </p:nvSpPr>
        <p:spPr>
          <a:xfrm>
            <a:off x="713232" y="1508760"/>
            <a:ext cx="82296" cy="3931920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17" name="Text 14"/>
          <p:cNvSpPr/>
          <p:nvPr/>
        </p:nvSpPr>
        <p:spPr>
          <a:xfrm>
            <a:off x="658368" y="6199632"/>
            <a:ext cx="10698480" cy="1280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r>
              <a:rPr lang="en-US" sz="750" dirty="0">
                <a:solidFill>
                  <a:srgbClr val="78828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Source: Pentin Paja Oy, NewFiro piece positioner equipment and SmartFiro product pages.</a:t>
            </a:r>
            <a:endParaRPr lang="en-US" sz="750" dirty="0"/>
          </a:p>
        </p:txBody>
      </p:sp>
      <p:sp>
        <p:nvSpPr>
          <p:cNvPr id="18" name="Shape 15"/>
          <p:cNvSpPr/>
          <p:nvPr/>
        </p:nvSpPr>
        <p:spPr>
          <a:xfrm>
            <a:off x="502920" y="6355080"/>
            <a:ext cx="11201400" cy="0"/>
          </a:xfrm>
          <a:prstGeom prst="line">
            <a:avLst/>
          </a:prstGeom>
          <a:noFill/>
          <a:ln w="7620">
            <a:solidFill>
              <a:srgbClr val="C7C8CA"/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24" name="Text 21"/>
          <p:cNvSpPr/>
          <p:nvPr/>
        </p:nvSpPr>
        <p:spPr>
          <a:xfrm>
            <a:off x="11201400" y="645566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r">
              <a:buNone/>
            </a:pPr>
            <a:r>
              <a:rPr lang="en-US" sz="800" dirty="0">
                <a:solidFill>
                  <a:srgbClr val="6B737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06</a:t>
            </a:r>
            <a:endParaRPr lang="en-US" sz="800" dirty="0"/>
          </a:p>
        </p:txBody>
      </p:sp>
      <p:pic>
        <p:nvPicPr>
          <p:cNvPr id="25" name="Picture 24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52" y="6419088"/>
            <a:ext cx="1600200" cy="301752"/>
          </a:xfrm>
          <a:prstGeom prst="rect">
            <a:avLst/>
          </a:prstGeom>
        </p:spPr>
      </p:pic>
      <p:sp>
        <p:nvSpPr>
          <p:cNvPr id="19" name="Shape 11">
            <a:extLst>
              <a:ext uri="{FF2B5EF4-FFF2-40B4-BE49-F238E27FC236}">
                <a16:creationId xmlns:a16="http://schemas.microsoft.com/office/drawing/2014/main" id="{B2490D91-45E5-FFBC-27EB-1C282BC2FE71}"/>
              </a:ext>
            </a:extLst>
          </p:cNvPr>
          <p:cNvSpPr/>
          <p:nvPr/>
        </p:nvSpPr>
        <p:spPr>
          <a:xfrm>
            <a:off x="6298869" y="1516778"/>
            <a:ext cx="5074920" cy="3931920"/>
          </a:xfrm>
          <a:prstGeom prst="rect">
            <a:avLst/>
          </a:prstGeom>
          <a:solidFill>
            <a:srgbClr val="E6F0F7"/>
          </a:solidFill>
          <a:ln w="12700">
            <a:solidFill>
              <a:srgbClr val="E6F0F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  <p:sp>
        <p:nvSpPr>
          <p:cNvPr id="20" name="Text 12">
            <a:extLst>
              <a:ext uri="{FF2B5EF4-FFF2-40B4-BE49-F238E27FC236}">
                <a16:creationId xmlns:a16="http://schemas.microsoft.com/office/drawing/2014/main" id="{D450837A-8F5E-76DF-0E89-387830B9A402}"/>
              </a:ext>
            </a:extLst>
          </p:cNvPr>
          <p:cNvSpPr/>
          <p:nvPr/>
        </p:nvSpPr>
        <p:spPr>
          <a:xfrm>
            <a:off x="6527469" y="1758613"/>
            <a:ext cx="4434840" cy="342490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Flexible work cycle: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easy way to adjust the work position sequence order.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Flexible work position: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positions can be modified as need, contain attachments like pdf or images.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Safe: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foot switch and warning message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Scalable: </a:t>
            </a:r>
            <a:r>
              <a:rPr lang="en-US" sz="1600" dirty="0">
                <a:solidFill>
                  <a:srgbClr val="6B737C"/>
                </a:solidFill>
                <a:latin typeface="Montserrat" pitchFamily="34" charset="0"/>
              </a:rPr>
              <a:t>transfer work cycle to similar NewFiro piece positioner with minimal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6B737C"/>
              </a:solidFill>
              <a:latin typeface="Montserrat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B737C"/>
                </a:solidFill>
                <a:latin typeface="Montserrat" pitchFamily="34" charset="0"/>
              </a:rPr>
              <a:t>Supports LEAN manufacturing</a:t>
            </a:r>
          </a:p>
        </p:txBody>
      </p:sp>
      <p:sp>
        <p:nvSpPr>
          <p:cNvPr id="21" name="Shape 13">
            <a:extLst>
              <a:ext uri="{FF2B5EF4-FFF2-40B4-BE49-F238E27FC236}">
                <a16:creationId xmlns:a16="http://schemas.microsoft.com/office/drawing/2014/main" id="{1713EBAE-B3D1-EE78-6B53-AC55C3D8F965}"/>
              </a:ext>
            </a:extLst>
          </p:cNvPr>
          <p:cNvSpPr/>
          <p:nvPr/>
        </p:nvSpPr>
        <p:spPr>
          <a:xfrm>
            <a:off x="6298869" y="1516778"/>
            <a:ext cx="82296" cy="3931920"/>
          </a:xfrm>
          <a:prstGeom prst="rect">
            <a:avLst/>
          </a:prstGeom>
          <a:solidFill>
            <a:srgbClr val="0068A6"/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fi-FI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2828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agent/turn1/workspace/images/closing-macro-steel-detail-image-precision-machine_2026-06-05T09-51-38_image_DAS_0.jpg"/>
          <p:cNvPicPr>
            <a:picLocks noChangeAspect="1"/>
          </p:cNvPicPr>
          <p:nvPr/>
        </p:nvPicPr>
        <p:blipFill>
          <a:blip r:embed="rId3"/>
          <a:srcRect t="9111" b="9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829">
              <a:alpha val="72000"/>
            </a:srgbClr>
          </a:solidFill>
          <a:ln w="12700">
            <a:solidFill>
              <a:srgbClr val="28282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2829">
              <a:alpha val="82000"/>
            </a:srgbClr>
          </a:solidFill>
          <a:ln w="12700">
            <a:solidFill>
              <a:srgbClr val="282829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" name="Shape 2"/>
          <p:cNvSpPr/>
          <p:nvPr/>
        </p:nvSpPr>
        <p:spPr>
          <a:xfrm>
            <a:off x="8961120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" name="Shape 3"/>
          <p:cNvSpPr/>
          <p:nvPr/>
        </p:nvSpPr>
        <p:spPr>
          <a:xfrm>
            <a:off x="9125712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" name="Shape 4"/>
          <p:cNvSpPr/>
          <p:nvPr/>
        </p:nvSpPr>
        <p:spPr>
          <a:xfrm>
            <a:off x="9290304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" name="Shape 5"/>
          <p:cNvSpPr/>
          <p:nvPr/>
        </p:nvSpPr>
        <p:spPr>
          <a:xfrm>
            <a:off x="9454896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" name="Shape 6"/>
          <p:cNvSpPr/>
          <p:nvPr/>
        </p:nvSpPr>
        <p:spPr>
          <a:xfrm>
            <a:off x="9619488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" name="Shape 7"/>
          <p:cNvSpPr/>
          <p:nvPr/>
        </p:nvSpPr>
        <p:spPr>
          <a:xfrm>
            <a:off x="9784080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" name="Shape 8"/>
          <p:cNvSpPr/>
          <p:nvPr/>
        </p:nvSpPr>
        <p:spPr>
          <a:xfrm>
            <a:off x="9948672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" name="Shape 9"/>
          <p:cNvSpPr/>
          <p:nvPr/>
        </p:nvSpPr>
        <p:spPr>
          <a:xfrm>
            <a:off x="10113264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" name="Shape 10"/>
          <p:cNvSpPr/>
          <p:nvPr/>
        </p:nvSpPr>
        <p:spPr>
          <a:xfrm>
            <a:off x="10277856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" name="Shape 11"/>
          <p:cNvSpPr/>
          <p:nvPr/>
        </p:nvSpPr>
        <p:spPr>
          <a:xfrm>
            <a:off x="10442448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" name="Shape 12"/>
          <p:cNvSpPr/>
          <p:nvPr/>
        </p:nvSpPr>
        <p:spPr>
          <a:xfrm>
            <a:off x="10607040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" name="Shape 13"/>
          <p:cNvSpPr/>
          <p:nvPr/>
        </p:nvSpPr>
        <p:spPr>
          <a:xfrm>
            <a:off x="10771632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" name="Shape 14"/>
          <p:cNvSpPr/>
          <p:nvPr/>
        </p:nvSpPr>
        <p:spPr>
          <a:xfrm>
            <a:off x="10936224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" name="Shape 15"/>
          <p:cNvSpPr/>
          <p:nvPr/>
        </p:nvSpPr>
        <p:spPr>
          <a:xfrm>
            <a:off x="11100816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9" name="Shape 16"/>
          <p:cNvSpPr/>
          <p:nvPr/>
        </p:nvSpPr>
        <p:spPr>
          <a:xfrm>
            <a:off x="11265408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0" name="Shape 17"/>
          <p:cNvSpPr/>
          <p:nvPr/>
        </p:nvSpPr>
        <p:spPr>
          <a:xfrm>
            <a:off x="11430000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1" name="Shape 18"/>
          <p:cNvSpPr/>
          <p:nvPr/>
        </p:nvSpPr>
        <p:spPr>
          <a:xfrm>
            <a:off x="11594592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2" name="Shape 19"/>
          <p:cNvSpPr/>
          <p:nvPr/>
        </p:nvSpPr>
        <p:spPr>
          <a:xfrm>
            <a:off x="11759184" y="45720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3" name="Shape 20"/>
          <p:cNvSpPr/>
          <p:nvPr/>
        </p:nvSpPr>
        <p:spPr>
          <a:xfrm>
            <a:off x="8961120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4" name="Shape 21"/>
          <p:cNvSpPr/>
          <p:nvPr/>
        </p:nvSpPr>
        <p:spPr>
          <a:xfrm>
            <a:off x="9125712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5" name="Shape 22"/>
          <p:cNvSpPr/>
          <p:nvPr/>
        </p:nvSpPr>
        <p:spPr>
          <a:xfrm>
            <a:off x="9290304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6" name="Shape 23"/>
          <p:cNvSpPr/>
          <p:nvPr/>
        </p:nvSpPr>
        <p:spPr>
          <a:xfrm>
            <a:off x="9454896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7" name="Shape 24"/>
          <p:cNvSpPr/>
          <p:nvPr/>
        </p:nvSpPr>
        <p:spPr>
          <a:xfrm>
            <a:off x="9619488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8" name="Shape 25"/>
          <p:cNvSpPr/>
          <p:nvPr/>
        </p:nvSpPr>
        <p:spPr>
          <a:xfrm>
            <a:off x="9784080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29" name="Shape 26"/>
          <p:cNvSpPr/>
          <p:nvPr/>
        </p:nvSpPr>
        <p:spPr>
          <a:xfrm>
            <a:off x="9948672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0" name="Shape 27"/>
          <p:cNvSpPr/>
          <p:nvPr/>
        </p:nvSpPr>
        <p:spPr>
          <a:xfrm>
            <a:off x="10113264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1" name="Shape 28"/>
          <p:cNvSpPr/>
          <p:nvPr/>
        </p:nvSpPr>
        <p:spPr>
          <a:xfrm>
            <a:off x="10277856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2" name="Shape 29"/>
          <p:cNvSpPr/>
          <p:nvPr/>
        </p:nvSpPr>
        <p:spPr>
          <a:xfrm>
            <a:off x="10442448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3" name="Shape 30"/>
          <p:cNvSpPr/>
          <p:nvPr/>
        </p:nvSpPr>
        <p:spPr>
          <a:xfrm>
            <a:off x="10607040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4" name="Shape 31"/>
          <p:cNvSpPr/>
          <p:nvPr/>
        </p:nvSpPr>
        <p:spPr>
          <a:xfrm>
            <a:off x="10771632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5" name="Shape 32"/>
          <p:cNvSpPr/>
          <p:nvPr/>
        </p:nvSpPr>
        <p:spPr>
          <a:xfrm>
            <a:off x="10936224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6" name="Shape 33"/>
          <p:cNvSpPr/>
          <p:nvPr/>
        </p:nvSpPr>
        <p:spPr>
          <a:xfrm>
            <a:off x="11100816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7" name="Shape 34"/>
          <p:cNvSpPr/>
          <p:nvPr/>
        </p:nvSpPr>
        <p:spPr>
          <a:xfrm>
            <a:off x="11265408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8" name="Shape 35"/>
          <p:cNvSpPr/>
          <p:nvPr/>
        </p:nvSpPr>
        <p:spPr>
          <a:xfrm>
            <a:off x="11430000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39" name="Shape 36"/>
          <p:cNvSpPr/>
          <p:nvPr/>
        </p:nvSpPr>
        <p:spPr>
          <a:xfrm>
            <a:off x="11594592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0" name="Shape 37"/>
          <p:cNvSpPr/>
          <p:nvPr/>
        </p:nvSpPr>
        <p:spPr>
          <a:xfrm>
            <a:off x="11759184" y="62179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1" name="Shape 38"/>
          <p:cNvSpPr/>
          <p:nvPr/>
        </p:nvSpPr>
        <p:spPr>
          <a:xfrm>
            <a:off x="8961120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2" name="Shape 39"/>
          <p:cNvSpPr/>
          <p:nvPr/>
        </p:nvSpPr>
        <p:spPr>
          <a:xfrm>
            <a:off x="9125712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3" name="Shape 40"/>
          <p:cNvSpPr/>
          <p:nvPr/>
        </p:nvSpPr>
        <p:spPr>
          <a:xfrm>
            <a:off x="9290304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4" name="Shape 41"/>
          <p:cNvSpPr/>
          <p:nvPr/>
        </p:nvSpPr>
        <p:spPr>
          <a:xfrm>
            <a:off x="9454896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5" name="Shape 42"/>
          <p:cNvSpPr/>
          <p:nvPr/>
        </p:nvSpPr>
        <p:spPr>
          <a:xfrm>
            <a:off x="9619488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6" name="Shape 43"/>
          <p:cNvSpPr/>
          <p:nvPr/>
        </p:nvSpPr>
        <p:spPr>
          <a:xfrm>
            <a:off x="9784080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7" name="Shape 44"/>
          <p:cNvSpPr/>
          <p:nvPr/>
        </p:nvSpPr>
        <p:spPr>
          <a:xfrm>
            <a:off x="9948672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8" name="Shape 45"/>
          <p:cNvSpPr/>
          <p:nvPr/>
        </p:nvSpPr>
        <p:spPr>
          <a:xfrm>
            <a:off x="10113264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49" name="Shape 46"/>
          <p:cNvSpPr/>
          <p:nvPr/>
        </p:nvSpPr>
        <p:spPr>
          <a:xfrm>
            <a:off x="10277856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0" name="Shape 47"/>
          <p:cNvSpPr/>
          <p:nvPr/>
        </p:nvSpPr>
        <p:spPr>
          <a:xfrm>
            <a:off x="10442448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1" name="Shape 48"/>
          <p:cNvSpPr/>
          <p:nvPr/>
        </p:nvSpPr>
        <p:spPr>
          <a:xfrm>
            <a:off x="10607040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2" name="Shape 49"/>
          <p:cNvSpPr/>
          <p:nvPr/>
        </p:nvSpPr>
        <p:spPr>
          <a:xfrm>
            <a:off x="10771632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3" name="Shape 50"/>
          <p:cNvSpPr/>
          <p:nvPr/>
        </p:nvSpPr>
        <p:spPr>
          <a:xfrm>
            <a:off x="10936224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4" name="Shape 51"/>
          <p:cNvSpPr/>
          <p:nvPr/>
        </p:nvSpPr>
        <p:spPr>
          <a:xfrm>
            <a:off x="11100816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5" name="Shape 52"/>
          <p:cNvSpPr/>
          <p:nvPr/>
        </p:nvSpPr>
        <p:spPr>
          <a:xfrm>
            <a:off x="11265408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6" name="Shape 53"/>
          <p:cNvSpPr/>
          <p:nvPr/>
        </p:nvSpPr>
        <p:spPr>
          <a:xfrm>
            <a:off x="11430000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7" name="Shape 54"/>
          <p:cNvSpPr/>
          <p:nvPr/>
        </p:nvSpPr>
        <p:spPr>
          <a:xfrm>
            <a:off x="11594592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8" name="Shape 55"/>
          <p:cNvSpPr/>
          <p:nvPr/>
        </p:nvSpPr>
        <p:spPr>
          <a:xfrm>
            <a:off x="11759184" y="78638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59" name="Shape 56"/>
          <p:cNvSpPr/>
          <p:nvPr/>
        </p:nvSpPr>
        <p:spPr>
          <a:xfrm>
            <a:off x="8961120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0" name="Shape 57"/>
          <p:cNvSpPr/>
          <p:nvPr/>
        </p:nvSpPr>
        <p:spPr>
          <a:xfrm>
            <a:off x="9125712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1" name="Shape 58"/>
          <p:cNvSpPr/>
          <p:nvPr/>
        </p:nvSpPr>
        <p:spPr>
          <a:xfrm>
            <a:off x="9290304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2" name="Shape 59"/>
          <p:cNvSpPr/>
          <p:nvPr/>
        </p:nvSpPr>
        <p:spPr>
          <a:xfrm>
            <a:off x="9454896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3" name="Shape 60"/>
          <p:cNvSpPr/>
          <p:nvPr/>
        </p:nvSpPr>
        <p:spPr>
          <a:xfrm>
            <a:off x="9619488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4" name="Shape 61"/>
          <p:cNvSpPr/>
          <p:nvPr/>
        </p:nvSpPr>
        <p:spPr>
          <a:xfrm>
            <a:off x="9784080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5" name="Shape 62"/>
          <p:cNvSpPr/>
          <p:nvPr/>
        </p:nvSpPr>
        <p:spPr>
          <a:xfrm>
            <a:off x="9948672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6" name="Shape 63"/>
          <p:cNvSpPr/>
          <p:nvPr/>
        </p:nvSpPr>
        <p:spPr>
          <a:xfrm>
            <a:off x="10113264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7" name="Shape 64"/>
          <p:cNvSpPr/>
          <p:nvPr/>
        </p:nvSpPr>
        <p:spPr>
          <a:xfrm>
            <a:off x="10277856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8" name="Shape 65"/>
          <p:cNvSpPr/>
          <p:nvPr/>
        </p:nvSpPr>
        <p:spPr>
          <a:xfrm>
            <a:off x="10442448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69" name="Shape 66"/>
          <p:cNvSpPr/>
          <p:nvPr/>
        </p:nvSpPr>
        <p:spPr>
          <a:xfrm>
            <a:off x="10607040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0" name="Shape 67"/>
          <p:cNvSpPr/>
          <p:nvPr/>
        </p:nvSpPr>
        <p:spPr>
          <a:xfrm>
            <a:off x="10771632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1" name="Shape 68"/>
          <p:cNvSpPr/>
          <p:nvPr/>
        </p:nvSpPr>
        <p:spPr>
          <a:xfrm>
            <a:off x="10936224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2" name="Shape 69"/>
          <p:cNvSpPr/>
          <p:nvPr/>
        </p:nvSpPr>
        <p:spPr>
          <a:xfrm>
            <a:off x="11100816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3" name="Shape 70"/>
          <p:cNvSpPr/>
          <p:nvPr/>
        </p:nvSpPr>
        <p:spPr>
          <a:xfrm>
            <a:off x="11265408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4" name="Shape 71"/>
          <p:cNvSpPr/>
          <p:nvPr/>
        </p:nvSpPr>
        <p:spPr>
          <a:xfrm>
            <a:off x="11430000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5" name="Shape 72"/>
          <p:cNvSpPr/>
          <p:nvPr/>
        </p:nvSpPr>
        <p:spPr>
          <a:xfrm>
            <a:off x="11594592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6" name="Shape 73"/>
          <p:cNvSpPr/>
          <p:nvPr/>
        </p:nvSpPr>
        <p:spPr>
          <a:xfrm>
            <a:off x="11759184" y="95097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7" name="Shape 74"/>
          <p:cNvSpPr/>
          <p:nvPr/>
        </p:nvSpPr>
        <p:spPr>
          <a:xfrm>
            <a:off x="8961120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8" name="Shape 75"/>
          <p:cNvSpPr/>
          <p:nvPr/>
        </p:nvSpPr>
        <p:spPr>
          <a:xfrm>
            <a:off x="9125712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79" name="Shape 76"/>
          <p:cNvSpPr/>
          <p:nvPr/>
        </p:nvSpPr>
        <p:spPr>
          <a:xfrm>
            <a:off x="9290304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0" name="Shape 77"/>
          <p:cNvSpPr/>
          <p:nvPr/>
        </p:nvSpPr>
        <p:spPr>
          <a:xfrm>
            <a:off x="9454896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1" name="Shape 78"/>
          <p:cNvSpPr/>
          <p:nvPr/>
        </p:nvSpPr>
        <p:spPr>
          <a:xfrm>
            <a:off x="9619488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2" name="Shape 79"/>
          <p:cNvSpPr/>
          <p:nvPr/>
        </p:nvSpPr>
        <p:spPr>
          <a:xfrm>
            <a:off x="9784080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3" name="Shape 80"/>
          <p:cNvSpPr/>
          <p:nvPr/>
        </p:nvSpPr>
        <p:spPr>
          <a:xfrm>
            <a:off x="9948672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4" name="Shape 81"/>
          <p:cNvSpPr/>
          <p:nvPr/>
        </p:nvSpPr>
        <p:spPr>
          <a:xfrm>
            <a:off x="10113264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5" name="Shape 82"/>
          <p:cNvSpPr/>
          <p:nvPr/>
        </p:nvSpPr>
        <p:spPr>
          <a:xfrm>
            <a:off x="10277856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6" name="Shape 83"/>
          <p:cNvSpPr/>
          <p:nvPr/>
        </p:nvSpPr>
        <p:spPr>
          <a:xfrm>
            <a:off x="10442448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7" name="Shape 84"/>
          <p:cNvSpPr/>
          <p:nvPr/>
        </p:nvSpPr>
        <p:spPr>
          <a:xfrm>
            <a:off x="10607040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8" name="Shape 85"/>
          <p:cNvSpPr/>
          <p:nvPr/>
        </p:nvSpPr>
        <p:spPr>
          <a:xfrm>
            <a:off x="10771632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89" name="Shape 86"/>
          <p:cNvSpPr/>
          <p:nvPr/>
        </p:nvSpPr>
        <p:spPr>
          <a:xfrm>
            <a:off x="10936224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0" name="Shape 87"/>
          <p:cNvSpPr/>
          <p:nvPr/>
        </p:nvSpPr>
        <p:spPr>
          <a:xfrm>
            <a:off x="11100816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1" name="Shape 88"/>
          <p:cNvSpPr/>
          <p:nvPr/>
        </p:nvSpPr>
        <p:spPr>
          <a:xfrm>
            <a:off x="11265408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2" name="Shape 89"/>
          <p:cNvSpPr/>
          <p:nvPr/>
        </p:nvSpPr>
        <p:spPr>
          <a:xfrm>
            <a:off x="11430000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3" name="Shape 90"/>
          <p:cNvSpPr/>
          <p:nvPr/>
        </p:nvSpPr>
        <p:spPr>
          <a:xfrm>
            <a:off x="11594592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4" name="Shape 91"/>
          <p:cNvSpPr/>
          <p:nvPr/>
        </p:nvSpPr>
        <p:spPr>
          <a:xfrm>
            <a:off x="11759184" y="111556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5" name="Shape 92"/>
          <p:cNvSpPr/>
          <p:nvPr/>
        </p:nvSpPr>
        <p:spPr>
          <a:xfrm>
            <a:off x="8961120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6" name="Shape 93"/>
          <p:cNvSpPr/>
          <p:nvPr/>
        </p:nvSpPr>
        <p:spPr>
          <a:xfrm>
            <a:off x="9125712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7" name="Shape 94"/>
          <p:cNvSpPr/>
          <p:nvPr/>
        </p:nvSpPr>
        <p:spPr>
          <a:xfrm>
            <a:off x="9290304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8" name="Shape 95"/>
          <p:cNvSpPr/>
          <p:nvPr/>
        </p:nvSpPr>
        <p:spPr>
          <a:xfrm>
            <a:off x="9454896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99" name="Shape 96"/>
          <p:cNvSpPr/>
          <p:nvPr/>
        </p:nvSpPr>
        <p:spPr>
          <a:xfrm>
            <a:off x="9619488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0" name="Shape 97"/>
          <p:cNvSpPr/>
          <p:nvPr/>
        </p:nvSpPr>
        <p:spPr>
          <a:xfrm>
            <a:off x="9784080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1" name="Shape 98"/>
          <p:cNvSpPr/>
          <p:nvPr/>
        </p:nvSpPr>
        <p:spPr>
          <a:xfrm>
            <a:off x="9948672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2" name="Shape 99"/>
          <p:cNvSpPr/>
          <p:nvPr/>
        </p:nvSpPr>
        <p:spPr>
          <a:xfrm>
            <a:off x="10113264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3" name="Shape 100"/>
          <p:cNvSpPr/>
          <p:nvPr/>
        </p:nvSpPr>
        <p:spPr>
          <a:xfrm>
            <a:off x="10277856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4" name="Shape 101"/>
          <p:cNvSpPr/>
          <p:nvPr/>
        </p:nvSpPr>
        <p:spPr>
          <a:xfrm>
            <a:off x="10442448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5" name="Shape 102"/>
          <p:cNvSpPr/>
          <p:nvPr/>
        </p:nvSpPr>
        <p:spPr>
          <a:xfrm>
            <a:off x="10607040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6" name="Shape 103"/>
          <p:cNvSpPr/>
          <p:nvPr/>
        </p:nvSpPr>
        <p:spPr>
          <a:xfrm>
            <a:off x="10771632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7" name="Shape 104"/>
          <p:cNvSpPr/>
          <p:nvPr/>
        </p:nvSpPr>
        <p:spPr>
          <a:xfrm>
            <a:off x="10936224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8" name="Shape 105"/>
          <p:cNvSpPr/>
          <p:nvPr/>
        </p:nvSpPr>
        <p:spPr>
          <a:xfrm>
            <a:off x="11100816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09" name="Shape 106"/>
          <p:cNvSpPr/>
          <p:nvPr/>
        </p:nvSpPr>
        <p:spPr>
          <a:xfrm>
            <a:off x="11265408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0" name="Shape 107"/>
          <p:cNvSpPr/>
          <p:nvPr/>
        </p:nvSpPr>
        <p:spPr>
          <a:xfrm>
            <a:off x="11430000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1" name="Shape 108"/>
          <p:cNvSpPr/>
          <p:nvPr/>
        </p:nvSpPr>
        <p:spPr>
          <a:xfrm>
            <a:off x="11594592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2" name="Shape 109"/>
          <p:cNvSpPr/>
          <p:nvPr/>
        </p:nvSpPr>
        <p:spPr>
          <a:xfrm>
            <a:off x="11759184" y="1280160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3" name="Shape 110"/>
          <p:cNvSpPr/>
          <p:nvPr/>
        </p:nvSpPr>
        <p:spPr>
          <a:xfrm>
            <a:off x="8961120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4" name="Shape 111"/>
          <p:cNvSpPr/>
          <p:nvPr/>
        </p:nvSpPr>
        <p:spPr>
          <a:xfrm>
            <a:off x="9125712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5" name="Shape 112"/>
          <p:cNvSpPr/>
          <p:nvPr/>
        </p:nvSpPr>
        <p:spPr>
          <a:xfrm>
            <a:off x="9290304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6" name="Shape 113"/>
          <p:cNvSpPr/>
          <p:nvPr/>
        </p:nvSpPr>
        <p:spPr>
          <a:xfrm>
            <a:off x="9454896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7" name="Shape 114"/>
          <p:cNvSpPr/>
          <p:nvPr/>
        </p:nvSpPr>
        <p:spPr>
          <a:xfrm>
            <a:off x="9619488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8" name="Shape 115"/>
          <p:cNvSpPr/>
          <p:nvPr/>
        </p:nvSpPr>
        <p:spPr>
          <a:xfrm>
            <a:off x="9784080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19" name="Shape 116"/>
          <p:cNvSpPr/>
          <p:nvPr/>
        </p:nvSpPr>
        <p:spPr>
          <a:xfrm>
            <a:off x="9948672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0" name="Shape 117"/>
          <p:cNvSpPr/>
          <p:nvPr/>
        </p:nvSpPr>
        <p:spPr>
          <a:xfrm>
            <a:off x="10113264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1" name="Shape 118"/>
          <p:cNvSpPr/>
          <p:nvPr/>
        </p:nvSpPr>
        <p:spPr>
          <a:xfrm>
            <a:off x="10277856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2" name="Shape 119"/>
          <p:cNvSpPr/>
          <p:nvPr/>
        </p:nvSpPr>
        <p:spPr>
          <a:xfrm>
            <a:off x="10442448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3" name="Shape 120"/>
          <p:cNvSpPr/>
          <p:nvPr/>
        </p:nvSpPr>
        <p:spPr>
          <a:xfrm>
            <a:off x="10607040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4" name="Shape 121"/>
          <p:cNvSpPr/>
          <p:nvPr/>
        </p:nvSpPr>
        <p:spPr>
          <a:xfrm>
            <a:off x="10771632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5" name="Shape 122"/>
          <p:cNvSpPr/>
          <p:nvPr/>
        </p:nvSpPr>
        <p:spPr>
          <a:xfrm>
            <a:off x="10936224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6" name="Shape 123"/>
          <p:cNvSpPr/>
          <p:nvPr/>
        </p:nvSpPr>
        <p:spPr>
          <a:xfrm>
            <a:off x="11100816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7" name="Shape 124"/>
          <p:cNvSpPr/>
          <p:nvPr/>
        </p:nvSpPr>
        <p:spPr>
          <a:xfrm>
            <a:off x="11265408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8" name="Shape 125"/>
          <p:cNvSpPr/>
          <p:nvPr/>
        </p:nvSpPr>
        <p:spPr>
          <a:xfrm>
            <a:off x="11430000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29" name="Shape 126"/>
          <p:cNvSpPr/>
          <p:nvPr/>
        </p:nvSpPr>
        <p:spPr>
          <a:xfrm>
            <a:off x="11594592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0" name="Shape 127"/>
          <p:cNvSpPr/>
          <p:nvPr/>
        </p:nvSpPr>
        <p:spPr>
          <a:xfrm>
            <a:off x="11759184" y="1444752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1" name="Shape 128"/>
          <p:cNvSpPr/>
          <p:nvPr/>
        </p:nvSpPr>
        <p:spPr>
          <a:xfrm>
            <a:off x="8961120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2" name="Shape 129"/>
          <p:cNvSpPr/>
          <p:nvPr/>
        </p:nvSpPr>
        <p:spPr>
          <a:xfrm>
            <a:off x="9125712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3" name="Shape 130"/>
          <p:cNvSpPr/>
          <p:nvPr/>
        </p:nvSpPr>
        <p:spPr>
          <a:xfrm>
            <a:off x="9290304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4" name="Shape 131"/>
          <p:cNvSpPr/>
          <p:nvPr/>
        </p:nvSpPr>
        <p:spPr>
          <a:xfrm>
            <a:off x="9454896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5" name="Shape 132"/>
          <p:cNvSpPr/>
          <p:nvPr/>
        </p:nvSpPr>
        <p:spPr>
          <a:xfrm>
            <a:off x="9619488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6" name="Shape 133"/>
          <p:cNvSpPr/>
          <p:nvPr/>
        </p:nvSpPr>
        <p:spPr>
          <a:xfrm>
            <a:off x="9784080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7" name="Shape 134"/>
          <p:cNvSpPr/>
          <p:nvPr/>
        </p:nvSpPr>
        <p:spPr>
          <a:xfrm>
            <a:off x="9948672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8" name="Shape 135"/>
          <p:cNvSpPr/>
          <p:nvPr/>
        </p:nvSpPr>
        <p:spPr>
          <a:xfrm>
            <a:off x="10113264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39" name="Shape 136"/>
          <p:cNvSpPr/>
          <p:nvPr/>
        </p:nvSpPr>
        <p:spPr>
          <a:xfrm>
            <a:off x="10277856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0" name="Shape 137"/>
          <p:cNvSpPr/>
          <p:nvPr/>
        </p:nvSpPr>
        <p:spPr>
          <a:xfrm>
            <a:off x="10442448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1" name="Shape 138"/>
          <p:cNvSpPr/>
          <p:nvPr/>
        </p:nvSpPr>
        <p:spPr>
          <a:xfrm>
            <a:off x="10607040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2" name="Shape 139"/>
          <p:cNvSpPr/>
          <p:nvPr/>
        </p:nvSpPr>
        <p:spPr>
          <a:xfrm>
            <a:off x="10771632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3" name="Shape 140"/>
          <p:cNvSpPr/>
          <p:nvPr/>
        </p:nvSpPr>
        <p:spPr>
          <a:xfrm>
            <a:off x="10936224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4" name="Shape 141"/>
          <p:cNvSpPr/>
          <p:nvPr/>
        </p:nvSpPr>
        <p:spPr>
          <a:xfrm>
            <a:off x="11100816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5" name="Shape 142"/>
          <p:cNvSpPr/>
          <p:nvPr/>
        </p:nvSpPr>
        <p:spPr>
          <a:xfrm>
            <a:off x="11265408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6" name="Shape 143"/>
          <p:cNvSpPr/>
          <p:nvPr/>
        </p:nvSpPr>
        <p:spPr>
          <a:xfrm>
            <a:off x="11430000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7" name="Shape 144"/>
          <p:cNvSpPr/>
          <p:nvPr/>
        </p:nvSpPr>
        <p:spPr>
          <a:xfrm>
            <a:off x="11594592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8" name="Shape 145"/>
          <p:cNvSpPr/>
          <p:nvPr/>
        </p:nvSpPr>
        <p:spPr>
          <a:xfrm>
            <a:off x="11759184" y="1609344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49" name="Shape 146"/>
          <p:cNvSpPr/>
          <p:nvPr/>
        </p:nvSpPr>
        <p:spPr>
          <a:xfrm>
            <a:off x="8961120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0" name="Shape 147"/>
          <p:cNvSpPr/>
          <p:nvPr/>
        </p:nvSpPr>
        <p:spPr>
          <a:xfrm>
            <a:off x="9125712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1" name="Shape 148"/>
          <p:cNvSpPr/>
          <p:nvPr/>
        </p:nvSpPr>
        <p:spPr>
          <a:xfrm>
            <a:off x="9290304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2" name="Shape 149"/>
          <p:cNvSpPr/>
          <p:nvPr/>
        </p:nvSpPr>
        <p:spPr>
          <a:xfrm>
            <a:off x="9454896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3" name="Shape 150"/>
          <p:cNvSpPr/>
          <p:nvPr/>
        </p:nvSpPr>
        <p:spPr>
          <a:xfrm>
            <a:off x="9619488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4" name="Shape 151"/>
          <p:cNvSpPr/>
          <p:nvPr/>
        </p:nvSpPr>
        <p:spPr>
          <a:xfrm>
            <a:off x="9784080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5" name="Shape 152"/>
          <p:cNvSpPr/>
          <p:nvPr/>
        </p:nvSpPr>
        <p:spPr>
          <a:xfrm>
            <a:off x="9948672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6" name="Shape 153"/>
          <p:cNvSpPr/>
          <p:nvPr/>
        </p:nvSpPr>
        <p:spPr>
          <a:xfrm>
            <a:off x="10113264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7" name="Shape 154"/>
          <p:cNvSpPr/>
          <p:nvPr/>
        </p:nvSpPr>
        <p:spPr>
          <a:xfrm>
            <a:off x="10277856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8" name="Shape 155"/>
          <p:cNvSpPr/>
          <p:nvPr/>
        </p:nvSpPr>
        <p:spPr>
          <a:xfrm>
            <a:off x="10442448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59" name="Shape 156"/>
          <p:cNvSpPr/>
          <p:nvPr/>
        </p:nvSpPr>
        <p:spPr>
          <a:xfrm>
            <a:off x="10607040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0" name="Shape 157"/>
          <p:cNvSpPr/>
          <p:nvPr/>
        </p:nvSpPr>
        <p:spPr>
          <a:xfrm>
            <a:off x="10771632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1" name="Shape 158"/>
          <p:cNvSpPr/>
          <p:nvPr/>
        </p:nvSpPr>
        <p:spPr>
          <a:xfrm>
            <a:off x="10936224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2" name="Shape 159"/>
          <p:cNvSpPr/>
          <p:nvPr/>
        </p:nvSpPr>
        <p:spPr>
          <a:xfrm>
            <a:off x="11100816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3" name="Shape 160"/>
          <p:cNvSpPr/>
          <p:nvPr/>
        </p:nvSpPr>
        <p:spPr>
          <a:xfrm>
            <a:off x="11265408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4" name="Shape 161"/>
          <p:cNvSpPr/>
          <p:nvPr/>
        </p:nvSpPr>
        <p:spPr>
          <a:xfrm>
            <a:off x="11430000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5" name="Shape 162"/>
          <p:cNvSpPr/>
          <p:nvPr/>
        </p:nvSpPr>
        <p:spPr>
          <a:xfrm>
            <a:off x="11594592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6" name="Shape 163"/>
          <p:cNvSpPr/>
          <p:nvPr/>
        </p:nvSpPr>
        <p:spPr>
          <a:xfrm>
            <a:off x="11759184" y="1773936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7" name="Shape 164"/>
          <p:cNvSpPr/>
          <p:nvPr/>
        </p:nvSpPr>
        <p:spPr>
          <a:xfrm>
            <a:off x="8961120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8" name="Shape 165"/>
          <p:cNvSpPr/>
          <p:nvPr/>
        </p:nvSpPr>
        <p:spPr>
          <a:xfrm>
            <a:off x="9125712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69" name="Shape 166"/>
          <p:cNvSpPr/>
          <p:nvPr/>
        </p:nvSpPr>
        <p:spPr>
          <a:xfrm>
            <a:off x="9290304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0" name="Shape 167"/>
          <p:cNvSpPr/>
          <p:nvPr/>
        </p:nvSpPr>
        <p:spPr>
          <a:xfrm>
            <a:off x="9454896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1" name="Shape 168"/>
          <p:cNvSpPr/>
          <p:nvPr/>
        </p:nvSpPr>
        <p:spPr>
          <a:xfrm>
            <a:off x="9619488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2" name="Shape 169"/>
          <p:cNvSpPr/>
          <p:nvPr/>
        </p:nvSpPr>
        <p:spPr>
          <a:xfrm>
            <a:off x="9784080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3" name="Shape 170"/>
          <p:cNvSpPr/>
          <p:nvPr/>
        </p:nvSpPr>
        <p:spPr>
          <a:xfrm>
            <a:off x="9948672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4" name="Shape 171"/>
          <p:cNvSpPr/>
          <p:nvPr/>
        </p:nvSpPr>
        <p:spPr>
          <a:xfrm>
            <a:off x="10113264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5" name="Shape 172"/>
          <p:cNvSpPr/>
          <p:nvPr/>
        </p:nvSpPr>
        <p:spPr>
          <a:xfrm>
            <a:off x="10277856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6" name="Shape 173"/>
          <p:cNvSpPr/>
          <p:nvPr/>
        </p:nvSpPr>
        <p:spPr>
          <a:xfrm>
            <a:off x="10442448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7" name="Shape 174"/>
          <p:cNvSpPr/>
          <p:nvPr/>
        </p:nvSpPr>
        <p:spPr>
          <a:xfrm>
            <a:off x="10607040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8" name="Shape 175"/>
          <p:cNvSpPr/>
          <p:nvPr/>
        </p:nvSpPr>
        <p:spPr>
          <a:xfrm>
            <a:off x="10771632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79" name="Shape 176"/>
          <p:cNvSpPr/>
          <p:nvPr/>
        </p:nvSpPr>
        <p:spPr>
          <a:xfrm>
            <a:off x="10936224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0" name="Shape 177"/>
          <p:cNvSpPr/>
          <p:nvPr/>
        </p:nvSpPr>
        <p:spPr>
          <a:xfrm>
            <a:off x="11100816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1" name="Shape 178"/>
          <p:cNvSpPr/>
          <p:nvPr/>
        </p:nvSpPr>
        <p:spPr>
          <a:xfrm>
            <a:off x="11265408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2" name="Shape 179"/>
          <p:cNvSpPr/>
          <p:nvPr/>
        </p:nvSpPr>
        <p:spPr>
          <a:xfrm>
            <a:off x="11430000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3" name="Shape 180"/>
          <p:cNvSpPr/>
          <p:nvPr/>
        </p:nvSpPr>
        <p:spPr>
          <a:xfrm>
            <a:off x="11594592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84" name="Shape 181"/>
          <p:cNvSpPr/>
          <p:nvPr/>
        </p:nvSpPr>
        <p:spPr>
          <a:xfrm>
            <a:off x="11759184" y="1938528"/>
            <a:ext cx="22860" cy="22860"/>
          </a:xfrm>
          <a:prstGeom prst="ellipse">
            <a:avLst/>
          </a:prstGeom>
          <a:solidFill>
            <a:srgbClr val="0068A6">
              <a:alpha val="30000"/>
            </a:srgbClr>
          </a:solidFill>
          <a:ln w="12700">
            <a:solidFill>
              <a:srgbClr val="0068A6">
                <a:alpha val="0"/>
              </a:srgbClr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90" name="Text 187"/>
          <p:cNvSpPr/>
          <p:nvPr/>
        </p:nvSpPr>
        <p:spPr>
          <a:xfrm>
            <a:off x="749808" y="1309510"/>
            <a:ext cx="5486400" cy="20711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sz="4400" b="1" noProof="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SmartFiro</a:t>
            </a:r>
          </a:p>
          <a:p>
            <a:pPr marL="0" indent="0" algn="l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sz="4400" b="1" dirty="0">
                <a:solidFill>
                  <a:srgbClr val="FFFFFF"/>
                </a:solidFill>
                <a:latin typeface="Montserrat" pitchFamily="34" charset="0"/>
              </a:rPr>
              <a:t>Program the position</a:t>
            </a:r>
          </a:p>
          <a:p>
            <a:pPr marL="0" indent="0" algn="l">
              <a:lnSpc>
                <a:spcPct val="120000"/>
              </a:lnSpc>
              <a:spcAft>
                <a:spcPts val="600"/>
              </a:spcAft>
              <a:buNone/>
            </a:pPr>
            <a:r>
              <a:rPr lang="en-GB" sz="4400" b="1" noProof="0" dirty="0">
                <a:solidFill>
                  <a:srgbClr val="FFFFFF"/>
                </a:solidFill>
                <a:latin typeface="Montserrat" pitchFamily="34" charset="0"/>
              </a:rPr>
              <a:t>Repeat the quality</a:t>
            </a:r>
            <a:endParaRPr lang="en-GB" sz="4400" noProof="0" dirty="0"/>
          </a:p>
        </p:txBody>
      </p:sp>
      <p:sp>
        <p:nvSpPr>
          <p:cNvPr id="191" name="Shape 188"/>
          <p:cNvSpPr/>
          <p:nvPr/>
        </p:nvSpPr>
        <p:spPr>
          <a:xfrm>
            <a:off x="786384" y="3429000"/>
            <a:ext cx="1920240" cy="0"/>
          </a:xfrm>
          <a:prstGeom prst="line">
            <a:avLst/>
          </a:prstGeom>
          <a:noFill/>
          <a:ln w="508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92" name="Shape 189"/>
          <p:cNvSpPr/>
          <p:nvPr/>
        </p:nvSpPr>
        <p:spPr>
          <a:xfrm>
            <a:off x="2816352" y="3429000"/>
            <a:ext cx="530352" cy="0"/>
          </a:xfrm>
          <a:prstGeom prst="line">
            <a:avLst/>
          </a:prstGeom>
          <a:noFill/>
          <a:ln w="50800">
            <a:solidFill>
              <a:srgbClr val="0068A6"/>
            </a:solidFill>
            <a:prstDash val="solid"/>
          </a:ln>
        </p:spPr>
        <p:txBody>
          <a:bodyPr/>
          <a:lstStyle/>
          <a:p>
            <a:endParaRPr lang="en-GB" noProof="0" dirty="0"/>
          </a:p>
        </p:txBody>
      </p:sp>
      <p:sp>
        <p:nvSpPr>
          <p:cNvPr id="193" name="Text 190"/>
          <p:cNvSpPr/>
          <p:nvPr/>
        </p:nvSpPr>
        <p:spPr>
          <a:xfrm>
            <a:off x="804672" y="3913632"/>
            <a:ext cx="475488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 fontScale="85000" lnSpcReduction="10000"/>
          </a:bodyPr>
          <a:lstStyle/>
          <a:p>
            <a:pPr marL="0" indent="0" algn="l">
              <a:buNone/>
            </a:pPr>
            <a:r>
              <a:rPr lang="en-GB" sz="1600" noProof="0" dirty="0">
                <a:solidFill>
                  <a:srgbClr val="DDE6E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Request an offer · www.newfiro.fi · info@pentinpaja.fi</a:t>
            </a:r>
            <a:endParaRPr lang="en-GB" sz="1600" noProof="0" dirty="0"/>
          </a:p>
        </p:txBody>
      </p:sp>
      <p:sp>
        <p:nvSpPr>
          <p:cNvPr id="194" name="Text 191"/>
          <p:cNvSpPr/>
          <p:nvPr/>
        </p:nvSpPr>
        <p:spPr>
          <a:xfrm>
            <a:off x="804672" y="5779008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buNone/>
            </a:pPr>
            <a:endParaRPr lang="en-GB" sz="1400" noProof="0" dirty="0"/>
          </a:p>
        </p:txBody>
      </p:sp>
      <p:pic>
        <p:nvPicPr>
          <p:cNvPr id="188" name="Picture 187">
            <a:extLst>
              <a:ext uri="{FF2B5EF4-FFF2-40B4-BE49-F238E27FC236}">
                <a16:creationId xmlns:a16="http://schemas.microsoft.com/office/drawing/2014/main" id="{F19ADF01-91BA-8BF8-3C06-BB8C5A72B8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835936" y="1643528"/>
            <a:ext cx="4570914" cy="355845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NewFir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8A6"/>
      </a:accent1>
      <a:accent2>
        <a:srgbClr val="E6F0F7"/>
      </a:accent2>
      <a:accent3>
        <a:srgbClr val="C7C8CA"/>
      </a:accent3>
      <a:accent4>
        <a:srgbClr val="F2F2F2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 Medium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isit Hiili - June 2026" id="{662CC08B-06F2-43E5-8129-12B0EADDAE14}" vid="{CD9BB8EC-8292-45FD-8196-54F7430FFA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67fecc37-0718-43d6-ab62-f204fee98165">English</Language>
    <Model xmlns="67fecc37-0718-43d6-ab62-f204fee98165">SmartFiro</Model>
    <Documenttype xmlns="67fecc37-0718-43d6-ab62-f204fee98165">Marketing material</Documenttyp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8B47B68080F843900D95D6D4041CB2" ma:contentTypeVersion="3" ma:contentTypeDescription="Create a new document." ma:contentTypeScope="" ma:versionID="2366915418415bdc948393cb9b7983b5">
  <xsd:schema xmlns:xsd="http://www.w3.org/2001/XMLSchema" xmlns:xs="http://www.w3.org/2001/XMLSchema" xmlns:p="http://schemas.microsoft.com/office/2006/metadata/properties" xmlns:ns2="67fecc37-0718-43d6-ab62-f204fee98165" targetNamespace="http://schemas.microsoft.com/office/2006/metadata/properties" ma:root="true" ma:fieldsID="721605ff67e2b40ede49395709e2a28a" ns2:_="">
    <xsd:import namespace="67fecc37-0718-43d6-ab62-f204fee98165"/>
    <xsd:element name="properties">
      <xsd:complexType>
        <xsd:sequence>
          <xsd:element name="documentManagement">
            <xsd:complexType>
              <xsd:all>
                <xsd:element ref="ns2:Model" minOccurs="0"/>
                <xsd:element ref="ns2:Language" minOccurs="0"/>
                <xsd:element ref="ns2:Document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ecc37-0718-43d6-ab62-f204fee98165" elementFormDefault="qualified">
    <xsd:import namespace="http://schemas.microsoft.com/office/2006/documentManagement/types"/>
    <xsd:import namespace="http://schemas.microsoft.com/office/infopath/2007/PartnerControls"/>
    <xsd:element name="Model" ma:index="8" nillable="true" ma:displayName="Model" ma:format="Dropdown" ma:internalName="Model">
      <xsd:simpleType>
        <xsd:restriction base="dms:Choice">
          <xsd:enumeration value="SmartFiro"/>
          <xsd:enumeration value="800HHT"/>
          <xsd:enumeration value="1200HHT"/>
          <xsd:enumeration value="2500HHT"/>
          <xsd:enumeration value="2500HHT_LOW"/>
          <xsd:enumeration value="4000HHT"/>
          <xsd:enumeration value="4000HHT_LOW"/>
          <xsd:enumeration value="8000HHT"/>
          <xsd:enumeration value="8000HHT_LOW"/>
          <xsd:enumeration value="12000HHT_LOW"/>
          <xsd:enumeration value="20000HHT_LOW"/>
          <xsd:enumeration value="800LTT"/>
          <xsd:enumeration value="1500LTT"/>
          <xsd:enumeration value="2500LTT"/>
        </xsd:restriction>
      </xsd:simpleType>
    </xsd:element>
    <xsd:element name="Language" ma:index="9" nillable="true" ma:displayName="Language" ma:format="Dropdown" ma:internalName="Language">
      <xsd:simpleType>
        <xsd:restriction base="dms:Choice">
          <xsd:enumeration value="Suomi"/>
          <xsd:enumeration value="Svensk"/>
          <xsd:enumeration value="English"/>
        </xsd:restriction>
      </xsd:simpleType>
    </xsd:element>
    <xsd:element name="Documenttype" ma:index="10" nillable="true" ma:displayName="Document type" ma:format="Dropdown" ma:internalName="Documenttype">
      <xsd:simpleType>
        <xsd:restriction base="dms:Choice">
          <xsd:enumeration value="User Instruction manual"/>
          <xsd:enumeration value="Datasheet"/>
          <xsd:enumeration value="Technical drawing"/>
          <xsd:enumeration value="Technical assembly manual"/>
          <xsd:enumeration value="Marketing materi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2ED4E6-9D9F-41AE-B561-1CA07C3A0B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5550E8-DD9F-4495-A461-F1E292AF25A8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7fecc37-0718-43d6-ab62-f204fee98165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87905366-B051-4622-845E-BDC31D69576E}"/>
</file>

<file path=docProps/app.xml><?xml version="1.0" encoding="utf-8"?>
<Properties xmlns="http://schemas.openxmlformats.org/officeDocument/2006/extended-properties" xmlns:vt="http://schemas.openxmlformats.org/officeDocument/2006/docPropsVTypes">
  <Template>Visit Hilli - June 2026</Template>
  <TotalTime>555</TotalTime>
  <Words>405</Words>
  <Application>Microsoft Office PowerPoint</Application>
  <PresentationFormat>Widescreen</PresentationFormat>
  <Paragraphs>102</Paragraphs>
  <Slides>7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Aptos</vt:lpstr>
      <vt:lpstr>Arial</vt:lpstr>
      <vt:lpstr>Montserrat</vt:lpstr>
      <vt:lpstr>Montserrat Medium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Delphine Leroy</dc:creator>
  <cp:lastModifiedBy>Delphine Leroy</cp:lastModifiedBy>
  <cp:revision>2</cp:revision>
  <dcterms:created xsi:type="dcterms:W3CDTF">2026-06-08T05:39:21Z</dcterms:created>
  <dcterms:modified xsi:type="dcterms:W3CDTF">2026-06-10T12:02:10Z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0x010100C48B47B68080F843900D95D6D4041CB2</vt:lpwstr>
  </property>
  <property fmtid="{D5CDD505-2E9C-101B-9397-08002B2CF9AE}" pid="3" name="MediaServiceImageTags">
    <vt:lpwstr/>
  </property>
  <property fmtid="{D5CDD505-2E9C-101B-9397-08002B2CF9AE}" pid="4" name="_dlc_DocIdItemGuid">
    <vt:lpwstr>dc36d5a8-07ee-4b70-a428-e2f825483fa3</vt:lpwstr>
  </property>
</Properties>
</file>